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87" r:id="rId5"/>
    <p:sldId id="274" r:id="rId6"/>
    <p:sldId id="272" r:id="rId7"/>
    <p:sldId id="290" r:id="rId8"/>
    <p:sldId id="300" r:id="rId9"/>
    <p:sldId id="261" r:id="rId10"/>
    <p:sldId id="301" r:id="rId11"/>
    <p:sldId id="302" r:id="rId12"/>
    <p:sldId id="303" r:id="rId13"/>
    <p:sldId id="291" r:id="rId14"/>
    <p:sldId id="304" r:id="rId15"/>
    <p:sldId id="293" r:id="rId16"/>
    <p:sldId id="262" r:id="rId17"/>
    <p:sldId id="296" r:id="rId18"/>
    <p:sldId id="298" r:id="rId19"/>
    <p:sldId id="306" r:id="rId20"/>
    <p:sldId id="305" r:id="rId21"/>
    <p:sldId id="284" r:id="rId22"/>
    <p:sldId id="294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949312-1460-4180-B923-F1BCD4731A2C}" v="163" dt="2020-09-19T00:13:26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59" autoAdjust="0"/>
    <p:restoredTop sz="94660"/>
  </p:normalViewPr>
  <p:slideViewPr>
    <p:cSldViewPr snapToGrid="0">
      <p:cViewPr varScale="1">
        <p:scale>
          <a:sx n="68" d="100"/>
          <a:sy n="68" d="100"/>
        </p:scale>
        <p:origin x="8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icius Silva" userId="b67a8b04478297dc" providerId="LiveId" clId="{4E949312-1460-4180-B923-F1BCD4731A2C}"/>
    <pc:docChg chg="undo custSel addSld delSld modSld sldOrd modMainMaster">
      <pc:chgData name="Winicius Silva" userId="b67a8b04478297dc" providerId="LiveId" clId="{4E949312-1460-4180-B923-F1BCD4731A2C}" dt="2020-09-19T00:19:16.562" v="2313" actId="1076"/>
      <pc:docMkLst>
        <pc:docMk/>
      </pc:docMkLst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316863619" sldId="256"/>
        </pc:sldMkLst>
      </pc:sldChg>
      <pc:sldChg chg="addSp delSp modSp mod modTransition">
        <pc:chgData name="Winicius Silva" userId="b67a8b04478297dc" providerId="LiveId" clId="{4E949312-1460-4180-B923-F1BCD4731A2C}" dt="2020-09-18T23:10:43.753" v="2119" actId="1076"/>
        <pc:sldMkLst>
          <pc:docMk/>
          <pc:sldMk cId="384185118" sldId="257"/>
        </pc:sldMkLst>
        <pc:spChg chg="add del mod">
          <ac:chgData name="Winicius Silva" userId="b67a8b04478297dc" providerId="LiveId" clId="{4E949312-1460-4180-B923-F1BCD4731A2C}" dt="2020-09-18T14:53:30.700" v="168" actId="478"/>
          <ac:spMkLst>
            <pc:docMk/>
            <pc:sldMk cId="384185118" sldId="257"/>
            <ac:spMk id="4" creationId="{E35BF886-78DB-478F-A3F9-5D9FCF9E3D2A}"/>
          </ac:spMkLst>
        </pc:spChg>
        <pc:spChg chg="add mod">
          <ac:chgData name="Winicius Silva" userId="b67a8b04478297dc" providerId="LiveId" clId="{4E949312-1460-4180-B923-F1BCD4731A2C}" dt="2020-09-18T14:56:05.416" v="227" actId="1076"/>
          <ac:spMkLst>
            <pc:docMk/>
            <pc:sldMk cId="384185118" sldId="257"/>
            <ac:spMk id="5" creationId="{EFAA3822-4D90-4EB7-9C52-C620B958EC79}"/>
          </ac:spMkLst>
        </pc:spChg>
        <pc:spChg chg="mod">
          <ac:chgData name="Winicius Silva" userId="b67a8b04478297dc" providerId="LiveId" clId="{4E949312-1460-4180-B923-F1BCD4731A2C}" dt="2020-09-18T22:17:47.685" v="1818" actId="115"/>
          <ac:spMkLst>
            <pc:docMk/>
            <pc:sldMk cId="384185118" sldId="257"/>
            <ac:spMk id="6" creationId="{4C384DB4-B874-4F28-A02E-419B6A2A2579}"/>
          </ac:spMkLst>
        </pc:spChg>
        <pc:spChg chg="mod">
          <ac:chgData name="Winicius Silva" userId="b67a8b04478297dc" providerId="LiveId" clId="{4E949312-1460-4180-B923-F1BCD4731A2C}" dt="2020-09-18T23:10:43.753" v="2119" actId="1076"/>
          <ac:spMkLst>
            <pc:docMk/>
            <pc:sldMk cId="384185118" sldId="257"/>
            <ac:spMk id="9" creationId="{6A6BF483-4796-4712-84F5-B64FE31FD19C}"/>
          </ac:spMkLst>
        </pc:spChg>
        <pc:spChg chg="mod">
          <ac:chgData name="Winicius Silva" userId="b67a8b04478297dc" providerId="LiveId" clId="{4E949312-1460-4180-B923-F1BCD4731A2C}" dt="2020-09-18T22:17:20.941" v="1815" actId="2085"/>
          <ac:spMkLst>
            <pc:docMk/>
            <pc:sldMk cId="384185118" sldId="257"/>
            <ac:spMk id="11" creationId="{ADF51798-F58B-4A74-9D4F-EA6AA5654928}"/>
          </ac:spMkLst>
        </pc:spChg>
        <pc:spChg chg="mod">
          <ac:chgData name="Winicius Silva" userId="b67a8b04478297dc" providerId="LiveId" clId="{4E949312-1460-4180-B923-F1BCD4731A2C}" dt="2020-09-18T14:53:12.487" v="163" actId="1076"/>
          <ac:spMkLst>
            <pc:docMk/>
            <pc:sldMk cId="384185118" sldId="257"/>
            <ac:spMk id="29" creationId="{5F9D1BBA-071C-4FDB-AAC2-2F73FB8CBFEE}"/>
          </ac:spMkLst>
        </pc:spChg>
        <pc:spChg chg="mod">
          <ac:chgData name="Winicius Silva" userId="b67a8b04478297dc" providerId="LiveId" clId="{4E949312-1460-4180-B923-F1BCD4731A2C}" dt="2020-09-18T14:53:50.747" v="182" actId="1076"/>
          <ac:spMkLst>
            <pc:docMk/>
            <pc:sldMk cId="384185118" sldId="257"/>
            <ac:spMk id="31" creationId="{A5B9539C-CFF5-4FFB-9F32-278B2F35EF1D}"/>
          </ac:spMkLst>
        </pc:spChg>
        <pc:spChg chg="mod">
          <ac:chgData name="Winicius Silva" userId="b67a8b04478297dc" providerId="LiveId" clId="{4E949312-1460-4180-B923-F1BCD4731A2C}" dt="2020-09-18T14:38:02.288" v="92" actId="1076"/>
          <ac:spMkLst>
            <pc:docMk/>
            <pc:sldMk cId="384185118" sldId="257"/>
            <ac:spMk id="61" creationId="{DFC97CC7-F8FA-4277-B1BD-6E4B37920A44}"/>
          </ac:spMkLst>
        </pc:spChg>
        <pc:spChg chg="mod">
          <ac:chgData name="Winicius Silva" userId="b67a8b04478297dc" providerId="LiveId" clId="{4E949312-1460-4180-B923-F1BCD4731A2C}" dt="2020-09-18T14:38:03.744" v="93" actId="1076"/>
          <ac:spMkLst>
            <pc:docMk/>
            <pc:sldMk cId="384185118" sldId="257"/>
            <ac:spMk id="63" creationId="{F7BAB11F-600C-4364-A893-71D686C55CFB}"/>
          </ac:spMkLst>
        </pc:spChg>
        <pc:spChg chg="mod">
          <ac:chgData name="Winicius Silva" userId="b67a8b04478297dc" providerId="LiveId" clId="{4E949312-1460-4180-B923-F1BCD4731A2C}" dt="2020-09-18T14:38:06.345" v="94" actId="1076"/>
          <ac:spMkLst>
            <pc:docMk/>
            <pc:sldMk cId="384185118" sldId="257"/>
            <ac:spMk id="65" creationId="{94188D2B-B792-4784-8544-D183C61481AB}"/>
          </ac:spMkLst>
        </pc:spChg>
        <pc:spChg chg="mod">
          <ac:chgData name="Winicius Silva" userId="b67a8b04478297dc" providerId="LiveId" clId="{4E949312-1460-4180-B923-F1BCD4731A2C}" dt="2020-09-18T14:38:17.264" v="97" actId="1076"/>
          <ac:spMkLst>
            <pc:docMk/>
            <pc:sldMk cId="384185118" sldId="257"/>
            <ac:spMk id="77" creationId="{ACD49C8F-3F3F-4E7D-96E3-AEC82D98B88E}"/>
          </ac:spMkLst>
        </pc:spChg>
        <pc:spChg chg="mod">
          <ac:chgData name="Winicius Silva" userId="b67a8b04478297dc" providerId="LiveId" clId="{4E949312-1460-4180-B923-F1BCD4731A2C}" dt="2020-09-18T14:38:13.725" v="96" actId="1076"/>
          <ac:spMkLst>
            <pc:docMk/>
            <pc:sldMk cId="384185118" sldId="257"/>
            <ac:spMk id="79" creationId="{4F5A8C3C-A540-4649-8349-6FAED93E5A95}"/>
          </ac:spMkLst>
        </pc:spChg>
        <pc:spChg chg="mod">
          <ac:chgData name="Winicius Silva" userId="b67a8b04478297dc" providerId="LiveId" clId="{4E949312-1460-4180-B923-F1BCD4731A2C}" dt="2020-09-18T14:38:20.409" v="98" actId="1076"/>
          <ac:spMkLst>
            <pc:docMk/>
            <pc:sldMk cId="384185118" sldId="257"/>
            <ac:spMk id="81" creationId="{138A614A-275D-4101-B7A7-3B89308C3D54}"/>
          </ac:spMkLst>
        </pc:spChg>
        <pc:spChg chg="mod">
          <ac:chgData name="Winicius Silva" userId="b67a8b04478297dc" providerId="LiveId" clId="{4E949312-1460-4180-B923-F1BCD4731A2C}" dt="2020-09-18T14:54:54.384" v="192" actId="1076"/>
          <ac:spMkLst>
            <pc:docMk/>
            <pc:sldMk cId="384185118" sldId="257"/>
            <ac:spMk id="91" creationId="{799C519E-8D87-421E-859C-B1081376EC02}"/>
          </ac:spMkLst>
        </pc:spChg>
        <pc:spChg chg="mod">
          <ac:chgData name="Winicius Silva" userId="b67a8b04478297dc" providerId="LiveId" clId="{4E949312-1460-4180-B923-F1BCD4731A2C}" dt="2020-09-18T14:54:13.868" v="187" actId="1076"/>
          <ac:spMkLst>
            <pc:docMk/>
            <pc:sldMk cId="384185118" sldId="257"/>
            <ac:spMk id="93" creationId="{28B19262-01E7-438E-992C-994113FF1AC5}"/>
          </ac:spMkLst>
        </pc:spChg>
        <pc:spChg chg="mod">
          <ac:chgData name="Winicius Silva" userId="b67a8b04478297dc" providerId="LiveId" clId="{4E949312-1460-4180-B923-F1BCD4731A2C}" dt="2020-09-18T14:53:59.320" v="184" actId="1076"/>
          <ac:spMkLst>
            <pc:docMk/>
            <pc:sldMk cId="384185118" sldId="257"/>
            <ac:spMk id="95" creationId="{63A2B945-CF1C-40AC-9CCF-D45EDE54D72F}"/>
          </ac:spMkLst>
        </pc:spChg>
        <pc:spChg chg="mod">
          <ac:chgData name="Winicius Silva" userId="b67a8b04478297dc" providerId="LiveId" clId="{4E949312-1460-4180-B923-F1BCD4731A2C}" dt="2020-09-18T14:53:55.912" v="183" actId="1076"/>
          <ac:spMkLst>
            <pc:docMk/>
            <pc:sldMk cId="384185118" sldId="257"/>
            <ac:spMk id="97" creationId="{B338CCCF-FF7C-4A26-A102-6EDB4F88DC54}"/>
          </ac:spMkLst>
        </pc:spChg>
        <pc:spChg chg="mod">
          <ac:chgData name="Winicius Silva" userId="b67a8b04478297dc" providerId="LiveId" clId="{4E949312-1460-4180-B923-F1BCD4731A2C}" dt="2020-09-18T14:53:47.761" v="180" actId="1076"/>
          <ac:spMkLst>
            <pc:docMk/>
            <pc:sldMk cId="384185118" sldId="257"/>
            <ac:spMk id="99" creationId="{372561A0-06DD-4429-8A1C-B543CA725B5F}"/>
          </ac:spMkLst>
        </pc:spChg>
        <pc:spChg chg="mod">
          <ac:chgData name="Winicius Silva" userId="b67a8b04478297dc" providerId="LiveId" clId="{4E949312-1460-4180-B923-F1BCD4731A2C}" dt="2020-09-18T14:56:00.712" v="226" actId="1076"/>
          <ac:spMkLst>
            <pc:docMk/>
            <pc:sldMk cId="384185118" sldId="257"/>
            <ac:spMk id="101" creationId="{2403216A-D301-4311-A258-7144E74D9121}"/>
          </ac:spMkLst>
        </pc:spChg>
        <pc:spChg chg="mod">
          <ac:chgData name="Winicius Silva" userId="b67a8b04478297dc" providerId="LiveId" clId="{4E949312-1460-4180-B923-F1BCD4731A2C}" dt="2020-09-18T14:53:44.712" v="179" actId="1076"/>
          <ac:spMkLst>
            <pc:docMk/>
            <pc:sldMk cId="384185118" sldId="257"/>
            <ac:spMk id="103" creationId="{6B9FFE1B-C85D-461B-AD13-FB3307A652F5}"/>
          </ac:spMkLst>
        </pc:spChg>
        <pc:cxnChg chg="add del">
          <ac:chgData name="Winicius Silva" userId="b67a8b04478297dc" providerId="LiveId" clId="{4E949312-1460-4180-B923-F1BCD4731A2C}" dt="2020-09-18T14:53:21.885" v="165" actId="478"/>
          <ac:cxnSpMkLst>
            <pc:docMk/>
            <pc:sldMk cId="384185118" sldId="257"/>
            <ac:cxnSpMk id="3" creationId="{AB1D5710-FEDA-4EB9-BDBB-4D9B84772D7B}"/>
          </ac:cxnSpMkLst>
        </pc:cxn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102119065" sldId="258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322917694" sldId="259"/>
        </pc:sldMkLst>
        <pc:spChg chg="mod">
          <ac:chgData name="Winicius Silva" userId="b67a8b04478297dc" providerId="LiveId" clId="{4E949312-1460-4180-B923-F1BCD4731A2C}" dt="2020-09-18T22:16:39.365" v="1809" actId="1076"/>
          <ac:spMkLst>
            <pc:docMk/>
            <pc:sldMk cId="2322917694" sldId="259"/>
            <ac:spMk id="7" creationId="{4D26BE2D-7248-4F1A-B23C-5B1CE63B6326}"/>
          </ac:spMkLst>
        </pc:spChg>
        <pc:spChg chg="mod">
          <ac:chgData name="Winicius Silva" userId="b67a8b04478297dc" providerId="LiveId" clId="{4E949312-1460-4180-B923-F1BCD4731A2C}" dt="2020-09-18T22:16:32.231" v="1806" actId="14100"/>
          <ac:spMkLst>
            <pc:docMk/>
            <pc:sldMk cId="2322917694" sldId="259"/>
            <ac:spMk id="14" creationId="{C4980F83-5B06-4654-9D47-19FA8CA0F122}"/>
          </ac:spMkLst>
        </pc:spChg>
        <pc:spChg chg="mod">
          <ac:chgData name="Winicius Silva" userId="b67a8b04478297dc" providerId="LiveId" clId="{4E949312-1460-4180-B923-F1BCD4731A2C}" dt="2020-09-18T22:16:42.272" v="1810" actId="14100"/>
          <ac:spMkLst>
            <pc:docMk/>
            <pc:sldMk cId="2322917694" sldId="259"/>
            <ac:spMk id="16" creationId="{EEA8B832-FD88-4161-A5FE-15945EAA0F22}"/>
          </ac:spMkLst>
        </pc:spChg>
        <pc:spChg chg="mod">
          <ac:chgData name="Winicius Silva" userId="b67a8b04478297dc" providerId="LiveId" clId="{4E949312-1460-4180-B923-F1BCD4731A2C}" dt="2020-09-18T22:16:50.920" v="1813" actId="14100"/>
          <ac:spMkLst>
            <pc:docMk/>
            <pc:sldMk cId="2322917694" sldId="259"/>
            <ac:spMk id="18" creationId="{1324E76A-EBD2-4049-96A5-A28C2493A39B}"/>
          </ac:spMkLst>
        </pc:spChg>
        <pc:picChg chg="mod">
          <ac:chgData name="Winicius Silva" userId="b67a8b04478297dc" providerId="LiveId" clId="{4E949312-1460-4180-B923-F1BCD4731A2C}" dt="2020-09-18T21:24:26.433" v="1656" actId="1076"/>
          <ac:picMkLst>
            <pc:docMk/>
            <pc:sldMk cId="2322917694" sldId="259"/>
            <ac:picMk id="6" creationId="{28D62E4C-A299-47D8-A591-85C57A19B383}"/>
          </ac:picMkLst>
        </pc:pic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627029018" sldId="260"/>
        </pc:sldMkLst>
        <pc:spChg chg="mod">
          <ac:chgData name="Winicius Silva" userId="b67a8b04478297dc" providerId="LiveId" clId="{4E949312-1460-4180-B923-F1BCD4731A2C}" dt="2020-09-18T14:56:38.738" v="237" actId="20577"/>
          <ac:spMkLst>
            <pc:docMk/>
            <pc:sldMk cId="2627029018" sldId="260"/>
            <ac:spMk id="5" creationId="{971A8F24-EED9-48AA-B2E7-DA91D83DF9EC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768070995" sldId="261"/>
        </pc:sldMkLst>
        <pc:spChg chg="mod">
          <ac:chgData name="Winicius Silva" userId="b67a8b04478297dc" providerId="LiveId" clId="{4E949312-1460-4180-B923-F1BCD4731A2C}" dt="2020-09-18T14:56:43.882" v="239" actId="20577"/>
          <ac:spMkLst>
            <pc:docMk/>
            <pc:sldMk cId="1768070995" sldId="261"/>
            <ac:spMk id="3" creationId="{54AB4B48-969C-4B30-9163-14F18122B069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4065665123" sldId="262"/>
        </pc:sldMkLst>
        <pc:spChg chg="mod">
          <ac:chgData name="Winicius Silva" userId="b67a8b04478297dc" providerId="LiveId" clId="{4E949312-1460-4180-B923-F1BCD4731A2C}" dt="2020-09-18T14:56:56.271" v="245" actId="20577"/>
          <ac:spMkLst>
            <pc:docMk/>
            <pc:sldMk cId="4065665123" sldId="262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558731870" sldId="263"/>
        </pc:sldMkLst>
        <pc:spChg chg="mod">
          <ac:chgData name="Winicius Silva" userId="b67a8b04478297dc" providerId="LiveId" clId="{4E949312-1460-4180-B923-F1BCD4731A2C}" dt="2020-09-18T14:56:51.916" v="243" actId="20577"/>
          <ac:spMkLst>
            <pc:docMk/>
            <pc:sldMk cId="2558731870" sldId="263"/>
            <ac:spMk id="4" creationId="{7183B542-C488-4071-9B3C-38C929C292F8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804448348" sldId="264"/>
        </pc:sldMkLst>
        <pc:spChg chg="mod">
          <ac:chgData name="Winicius Silva" userId="b67a8b04478297dc" providerId="LiveId" clId="{4E949312-1460-4180-B923-F1BCD4731A2C}" dt="2020-09-18T14:56:48.363" v="241" actId="20577"/>
          <ac:spMkLst>
            <pc:docMk/>
            <pc:sldMk cId="1804448348" sldId="264"/>
            <ac:spMk id="2" creationId="{F1014400-DE2F-4776-9961-5540ED7D0C34}"/>
          </ac:spMkLst>
        </pc:spChg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4038422823" sldId="265"/>
        </pc:sldMkLst>
        <pc:spChg chg="mod">
          <ac:chgData name="Winicius Silva" userId="b67a8b04478297dc" providerId="LiveId" clId="{4E949312-1460-4180-B923-F1BCD4731A2C}" dt="2020-09-18T14:56:22.796" v="229" actId="20577"/>
          <ac:spMkLst>
            <pc:docMk/>
            <pc:sldMk cId="4038422823" sldId="265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865707427" sldId="266"/>
        </pc:sldMkLst>
        <pc:spChg chg="mod">
          <ac:chgData name="Winicius Silva" userId="b67a8b04478297dc" providerId="LiveId" clId="{4E949312-1460-4180-B923-F1BCD4731A2C}" dt="2020-09-18T14:57:11.248" v="370" actId="20577"/>
          <ac:spMkLst>
            <pc:docMk/>
            <pc:sldMk cId="2865707427" sldId="266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920766143" sldId="267"/>
        </pc:sldMkLst>
        <pc:spChg chg="mod">
          <ac:chgData name="Winicius Silva" userId="b67a8b04478297dc" providerId="LiveId" clId="{4E949312-1460-4180-B923-F1BCD4731A2C}" dt="2020-09-18T22:14:34.487" v="1783" actId="2711"/>
          <ac:spMkLst>
            <pc:docMk/>
            <pc:sldMk cId="2920766143" sldId="267"/>
            <ac:spMk id="17" creationId="{AE4D4998-8FEA-46E9-8CD5-70BAFC0EDC8E}"/>
          </ac:spMkLst>
        </pc:spChg>
        <pc:spChg chg="mod">
          <ac:chgData name="Winicius Silva" userId="b67a8b04478297dc" providerId="LiveId" clId="{4E949312-1460-4180-B923-F1BCD4731A2C}" dt="2020-09-18T22:14:50.057" v="1786" actId="20577"/>
          <ac:spMkLst>
            <pc:docMk/>
            <pc:sldMk cId="2920766143" sldId="267"/>
            <ac:spMk id="19" creationId="{7CA607C6-EE99-4006-8E0E-332521BEA107}"/>
          </ac:spMkLst>
        </pc:spChg>
      </pc:sldChg>
      <pc:sldChg chg="modSp mod modTransition">
        <pc:chgData name="Winicius Silva" userId="b67a8b04478297dc" providerId="LiveId" clId="{4E949312-1460-4180-B923-F1BCD4731A2C}" dt="2020-09-19T00:19:16.562" v="2313" actId="1076"/>
        <pc:sldMkLst>
          <pc:docMk/>
          <pc:sldMk cId="777122628" sldId="268"/>
        </pc:sldMkLst>
        <pc:picChg chg="mod">
          <ac:chgData name="Winicius Silva" userId="b67a8b04478297dc" providerId="LiveId" clId="{4E949312-1460-4180-B923-F1BCD4731A2C}" dt="2020-09-19T00:19:16.562" v="2313" actId="1076"/>
          <ac:picMkLst>
            <pc:docMk/>
            <pc:sldMk cId="777122628" sldId="268"/>
            <ac:picMk id="23" creationId="{276F80FD-F198-4316-A378-6E3FABBB6827}"/>
          </ac:picMkLst>
        </pc:picChg>
        <pc:picChg chg="mod">
          <ac:chgData name="Winicius Silva" userId="b67a8b04478297dc" providerId="LiveId" clId="{4E949312-1460-4180-B923-F1BCD4731A2C}" dt="2020-09-19T00:19:15.283" v="2312" actId="1076"/>
          <ac:picMkLst>
            <pc:docMk/>
            <pc:sldMk cId="777122628" sldId="268"/>
            <ac:picMk id="25" creationId="{C2E2A20D-6314-420E-991B-3F4E452C5A64}"/>
          </ac:picMkLst>
        </pc:picChg>
      </pc:sldChg>
      <pc:sldChg chg="addSp delSp modSp mod modTransition">
        <pc:chgData name="Winicius Silva" userId="b67a8b04478297dc" providerId="LiveId" clId="{4E949312-1460-4180-B923-F1BCD4731A2C}" dt="2020-09-18T22:19:08.093" v="1824"/>
        <pc:sldMkLst>
          <pc:docMk/>
          <pc:sldMk cId="252151557" sldId="269"/>
        </pc:sldMkLst>
        <pc:spChg chg="del mod">
          <ac:chgData name="Winicius Silva" userId="b67a8b04478297dc" providerId="LiveId" clId="{4E949312-1460-4180-B923-F1BCD4731A2C}" dt="2020-09-18T15:14:43.357" v="1331"/>
          <ac:spMkLst>
            <pc:docMk/>
            <pc:sldMk cId="252151557" sldId="269"/>
            <ac:spMk id="11" creationId="{0E5BB9EE-D52B-44AF-BCCF-ABFB36810949}"/>
          </ac:spMkLst>
        </pc:spChg>
        <pc:spChg chg="del mod">
          <ac:chgData name="Winicius Silva" userId="b67a8b04478297dc" providerId="LiveId" clId="{4E949312-1460-4180-B923-F1BCD4731A2C}" dt="2020-09-18T15:14:43.359" v="1333"/>
          <ac:spMkLst>
            <pc:docMk/>
            <pc:sldMk cId="252151557" sldId="269"/>
            <ac:spMk id="15" creationId="{8350BE31-B1F0-41A0-95F5-33553CEDB069}"/>
          </ac:spMkLst>
        </pc:spChg>
        <pc:picChg chg="add del mod">
          <ac:chgData name="Winicius Silva" userId="b67a8b04478297dc" providerId="LiveId" clId="{4E949312-1460-4180-B923-F1BCD4731A2C}" dt="2020-09-18T21:09:28.203" v="1485" actId="22"/>
          <ac:picMkLst>
            <pc:docMk/>
            <pc:sldMk cId="252151557" sldId="269"/>
            <ac:picMk id="5" creationId="{4F7AECB3-72A6-41C0-A8FA-5528186F7FD7}"/>
          </ac:picMkLst>
        </pc:picChg>
        <pc:picChg chg="add del mod">
          <ac:chgData name="Winicius Silva" userId="b67a8b04478297dc" providerId="LiveId" clId="{4E949312-1460-4180-B923-F1BCD4731A2C}" dt="2020-09-18T21:09:26.916" v="1482" actId="22"/>
          <ac:picMkLst>
            <pc:docMk/>
            <pc:sldMk cId="252151557" sldId="269"/>
            <ac:picMk id="9" creationId="{BC724D3F-2722-46AF-B4D4-02ADA2D34A40}"/>
          </ac:picMkLst>
        </pc:picChg>
        <pc:picChg chg="add del mod">
          <ac:chgData name="Winicius Silva" userId="b67a8b04478297dc" providerId="LiveId" clId="{4E949312-1460-4180-B923-F1BCD4731A2C}" dt="2020-09-18T21:13:36.357" v="1493" actId="478"/>
          <ac:picMkLst>
            <pc:docMk/>
            <pc:sldMk cId="252151557" sldId="269"/>
            <ac:picMk id="11" creationId="{B73C6B81-ADD9-4409-B484-10DEFDA2657A}"/>
          </ac:picMkLst>
        </pc:picChg>
        <pc:picChg chg="add del mod">
          <ac:chgData name="Winicius Silva" userId="b67a8b04478297dc" providerId="LiveId" clId="{4E949312-1460-4180-B923-F1BCD4731A2C}" dt="2020-09-18T21:12:21.322" v="1488" actId="478"/>
          <ac:picMkLst>
            <pc:docMk/>
            <pc:sldMk cId="252151557" sldId="269"/>
            <ac:picMk id="13" creationId="{C11B8BAD-A139-4C85-8BD6-B94F82D9BAC5}"/>
          </ac:picMkLst>
        </pc:picChg>
        <pc:picChg chg="add del mod">
          <ac:chgData name="Winicius Silva" userId="b67a8b04478297dc" providerId="LiveId" clId="{4E949312-1460-4180-B923-F1BCD4731A2C}" dt="2020-09-18T21:13:36.816" v="1494" actId="478"/>
          <ac:picMkLst>
            <pc:docMk/>
            <pc:sldMk cId="252151557" sldId="269"/>
            <ac:picMk id="14" creationId="{4BB7A542-50BA-4892-8CD8-380DD4A77DD3}"/>
          </ac:picMkLst>
        </pc:picChg>
        <pc:picChg chg="add del mod">
          <ac:chgData name="Winicius Silva" userId="b67a8b04478297dc" providerId="LiveId" clId="{4E949312-1460-4180-B923-F1BCD4731A2C}" dt="2020-09-18T21:14:26.191" v="1499" actId="478"/>
          <ac:picMkLst>
            <pc:docMk/>
            <pc:sldMk cId="252151557" sldId="269"/>
            <ac:picMk id="16" creationId="{0CF759ED-07DD-4DE2-8E2C-0C11043A0009}"/>
          </ac:picMkLst>
        </pc:picChg>
        <pc:picChg chg="add del mod">
          <ac:chgData name="Winicius Silva" userId="b67a8b04478297dc" providerId="LiveId" clId="{4E949312-1460-4180-B923-F1BCD4731A2C}" dt="2020-09-18T21:15:16.888" v="1504" actId="478"/>
          <ac:picMkLst>
            <pc:docMk/>
            <pc:sldMk cId="252151557" sldId="269"/>
            <ac:picMk id="18" creationId="{84BE6EBC-923D-4E52-8EA1-AEB13DA561C2}"/>
          </ac:picMkLst>
        </pc:picChg>
        <pc:picChg chg="add del mod">
          <ac:chgData name="Winicius Silva" userId="b67a8b04478297dc" providerId="LiveId" clId="{4E949312-1460-4180-B923-F1BCD4731A2C}" dt="2020-09-18T21:15:17.471" v="1505" actId="478"/>
          <ac:picMkLst>
            <pc:docMk/>
            <pc:sldMk cId="252151557" sldId="269"/>
            <ac:picMk id="20" creationId="{F79D8B77-D983-4A22-BB25-D906CC2A2CBD}"/>
          </ac:picMkLst>
        </pc:picChg>
        <pc:picChg chg="add mod">
          <ac:chgData name="Winicius Silva" userId="b67a8b04478297dc" providerId="LiveId" clId="{4E949312-1460-4180-B923-F1BCD4731A2C}" dt="2020-09-18T21:15:54.065" v="1509" actId="1076"/>
          <ac:picMkLst>
            <pc:docMk/>
            <pc:sldMk cId="252151557" sldId="269"/>
            <ac:picMk id="22" creationId="{13F67059-93F5-443A-817E-4E234F98A1CD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822382233" sldId="270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4240687231" sldId="271"/>
        </pc:sldMkLst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338592563" sldId="272"/>
        </pc:sldMkLst>
      </pc:sldChg>
      <pc:sldChg chg="del modTransition">
        <pc:chgData name="Winicius Silva" userId="b67a8b04478297dc" providerId="LiveId" clId="{4E949312-1460-4180-B923-F1BCD4731A2C}" dt="2020-09-19T00:04:18.119" v="2198" actId="2696"/>
        <pc:sldMkLst>
          <pc:docMk/>
          <pc:sldMk cId="2638471804" sldId="273"/>
        </pc:sldMkLst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2195956846" sldId="274"/>
        </pc:sldMkLst>
        <pc:spChg chg="mod">
          <ac:chgData name="Winicius Silva" userId="b67a8b04478297dc" providerId="LiveId" clId="{4E949312-1460-4180-B923-F1BCD4731A2C}" dt="2020-09-18T14:56:26.269" v="231" actId="20577"/>
          <ac:spMkLst>
            <pc:docMk/>
            <pc:sldMk cId="2195956846" sldId="274"/>
            <ac:spMk id="5" creationId="{971A8F24-EED9-48AA-B2E7-DA91D83DF9EC}"/>
          </ac:spMkLst>
        </pc:spChg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1063413914" sldId="275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023470694" sldId="276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662251773" sldId="277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249342160" sldId="278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506449685" sldId="279"/>
        </pc:sldMkLst>
      </pc:sldChg>
      <pc:sldChg chg="addSp delSp modSp mod modTransition">
        <pc:chgData name="Winicius Silva" userId="b67a8b04478297dc" providerId="LiveId" clId="{4E949312-1460-4180-B923-F1BCD4731A2C}" dt="2020-09-19T00:11:54.144" v="2231" actId="1076"/>
        <pc:sldMkLst>
          <pc:docMk/>
          <pc:sldMk cId="156912759" sldId="280"/>
        </pc:sldMkLst>
        <pc:picChg chg="add del">
          <ac:chgData name="Winicius Silva" userId="b67a8b04478297dc" providerId="LiveId" clId="{4E949312-1460-4180-B923-F1BCD4731A2C}" dt="2020-09-18T15:24:40.044" v="1465" actId="478"/>
          <ac:picMkLst>
            <pc:docMk/>
            <pc:sldMk cId="156912759" sldId="280"/>
            <ac:picMk id="5" creationId="{C48FBAE7-7954-4E26-B9C4-907A6F6822FC}"/>
          </ac:picMkLst>
        </pc:picChg>
        <pc:picChg chg="add del mod">
          <ac:chgData name="Winicius Silva" userId="b67a8b04478297dc" providerId="LiveId" clId="{4E949312-1460-4180-B923-F1BCD4731A2C}" dt="2020-09-18T15:24:02.356" v="1452" actId="22"/>
          <ac:picMkLst>
            <pc:docMk/>
            <pc:sldMk cId="156912759" sldId="280"/>
            <ac:picMk id="8" creationId="{BC0A5B93-F830-45EE-AB7D-CBC0B9FBFD73}"/>
          </ac:picMkLst>
        </pc:picChg>
        <pc:picChg chg="add mod ord">
          <ac:chgData name="Winicius Silva" userId="b67a8b04478297dc" providerId="LiveId" clId="{4E949312-1460-4180-B923-F1BCD4731A2C}" dt="2020-09-19T00:11:54.144" v="2231" actId="1076"/>
          <ac:picMkLst>
            <pc:docMk/>
            <pc:sldMk cId="156912759" sldId="280"/>
            <ac:picMk id="10" creationId="{B6A20139-4A2D-42E1-9886-9A1F4522EF99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526556654" sldId="281"/>
        </pc:sldMkLst>
      </pc:sldChg>
      <pc:sldChg chg="modSp del mod">
        <pc:chgData name="Winicius Silva" userId="b67a8b04478297dc" providerId="LiveId" clId="{4E949312-1460-4180-B923-F1BCD4731A2C}" dt="2020-09-18T14:39:22.937" v="106" actId="2696"/>
        <pc:sldMkLst>
          <pc:docMk/>
          <pc:sldMk cId="1777752347" sldId="282"/>
        </pc:sldMkLst>
        <pc:spChg chg="mod">
          <ac:chgData name="Winicius Silva" userId="b67a8b04478297dc" providerId="LiveId" clId="{4E949312-1460-4180-B923-F1BCD4731A2C}" dt="2020-09-18T14:39:19.114" v="105" actId="1076"/>
          <ac:spMkLst>
            <pc:docMk/>
            <pc:sldMk cId="1777752347" sldId="282"/>
            <ac:spMk id="7" creationId="{4D26BE2D-7248-4F1A-B23C-5B1CE63B6326}"/>
          </ac:spMkLst>
        </pc:spChg>
      </pc:sldChg>
      <pc:sldChg chg="addSp delSp modSp mod modTransition">
        <pc:chgData name="Winicius Silva" userId="b67a8b04478297dc" providerId="LiveId" clId="{4E949312-1460-4180-B923-F1BCD4731A2C}" dt="2020-09-19T00:13:26.580" v="2309" actId="14861"/>
        <pc:sldMkLst>
          <pc:docMk/>
          <pc:sldMk cId="549668071" sldId="283"/>
        </pc:sldMkLst>
        <pc:spChg chg="mod">
          <ac:chgData name="Winicius Silva" userId="b67a8b04478297dc" providerId="LiveId" clId="{4E949312-1460-4180-B923-F1BCD4731A2C}" dt="2020-09-18T15:02:09.473" v="706" actId="1076"/>
          <ac:spMkLst>
            <pc:docMk/>
            <pc:sldMk cId="549668071" sldId="283"/>
            <ac:spMk id="5" creationId="{F3C3C996-07C5-4369-9233-10DCB6D3B5FD}"/>
          </ac:spMkLst>
        </pc:spChg>
        <pc:spChg chg="add del mod">
          <ac:chgData name="Winicius Silva" userId="b67a8b04478297dc" providerId="LiveId" clId="{4E949312-1460-4180-B923-F1BCD4731A2C}" dt="2020-09-18T14:58:14.962" v="395"/>
          <ac:spMkLst>
            <pc:docMk/>
            <pc:sldMk cId="549668071" sldId="283"/>
            <ac:spMk id="12" creationId="{FCBCD0CF-6FE9-426F-A8E5-FD8FD109A8CC}"/>
          </ac:spMkLst>
        </pc:spChg>
        <pc:spChg chg="add mod">
          <ac:chgData name="Winicius Silva" userId="b67a8b04478297dc" providerId="LiveId" clId="{4E949312-1460-4180-B923-F1BCD4731A2C}" dt="2020-09-18T15:23:08.136" v="1447" actId="20577"/>
          <ac:spMkLst>
            <pc:docMk/>
            <pc:sldMk cId="549668071" sldId="283"/>
            <ac:spMk id="13" creationId="{9FC69A7A-8448-46A7-86EE-7F2B7657179B}"/>
          </ac:spMkLst>
        </pc:spChg>
        <pc:spChg chg="add mod">
          <ac:chgData name="Winicius Silva" userId="b67a8b04478297dc" providerId="LiveId" clId="{4E949312-1460-4180-B923-F1BCD4731A2C}" dt="2020-09-18T15:03:56.640" v="733" actId="114"/>
          <ac:spMkLst>
            <pc:docMk/>
            <pc:sldMk cId="549668071" sldId="283"/>
            <ac:spMk id="14" creationId="{D594BA09-31F2-49C4-ACCC-8CB4B1DEA093}"/>
          </ac:spMkLst>
        </pc:spChg>
        <pc:spChg chg="add del">
          <ac:chgData name="Winicius Silva" userId="b67a8b04478297dc" providerId="LiveId" clId="{4E949312-1460-4180-B923-F1BCD4731A2C}" dt="2020-09-18T14:59:19.872" v="522" actId="22"/>
          <ac:spMkLst>
            <pc:docMk/>
            <pc:sldMk cId="549668071" sldId="283"/>
            <ac:spMk id="15" creationId="{F0AE488A-643A-4979-BCBA-F4C4B3392E3A}"/>
          </ac:spMkLst>
        </pc:spChg>
        <pc:spChg chg="add mod">
          <ac:chgData name="Winicius Silva" userId="b67a8b04478297dc" providerId="LiveId" clId="{4E949312-1460-4180-B923-F1BCD4731A2C}" dt="2020-09-18T15:22:04.451" v="1350" actId="20577"/>
          <ac:spMkLst>
            <pc:docMk/>
            <pc:sldMk cId="549668071" sldId="283"/>
            <ac:spMk id="16" creationId="{94B5A3D4-7ACA-47CC-9C53-FE9287E842F2}"/>
          </ac:spMkLst>
        </pc:spChg>
        <pc:spChg chg="add mod">
          <ac:chgData name="Winicius Silva" userId="b67a8b04478297dc" providerId="LiveId" clId="{4E949312-1460-4180-B923-F1BCD4731A2C}" dt="2020-09-18T15:05:39.061" v="1076" actId="114"/>
          <ac:spMkLst>
            <pc:docMk/>
            <pc:sldMk cId="549668071" sldId="283"/>
            <ac:spMk id="17" creationId="{9B169831-DF83-4EBF-9A13-64D28AB25E69}"/>
          </ac:spMkLst>
        </pc:spChg>
        <pc:spChg chg="add mod">
          <ac:chgData name="Winicius Silva" userId="b67a8b04478297dc" providerId="LiveId" clId="{4E949312-1460-4180-B923-F1BCD4731A2C}" dt="2020-09-18T15:05:50.180" v="1088" actId="114"/>
          <ac:spMkLst>
            <pc:docMk/>
            <pc:sldMk cId="549668071" sldId="283"/>
            <ac:spMk id="18" creationId="{B522C468-E9D8-481E-B97A-169B99A21059}"/>
          </ac:spMkLst>
        </pc:spChg>
        <pc:spChg chg="add mod">
          <ac:chgData name="Winicius Silva" userId="b67a8b04478297dc" providerId="LiveId" clId="{4E949312-1460-4180-B923-F1BCD4731A2C}" dt="2020-09-18T15:03:34.380" v="726" actId="114"/>
          <ac:spMkLst>
            <pc:docMk/>
            <pc:sldMk cId="549668071" sldId="283"/>
            <ac:spMk id="19" creationId="{826C5F46-46FD-4EA5-B397-B597EF82E6E9}"/>
          </ac:spMkLst>
        </pc:spChg>
        <pc:spChg chg="add mod">
          <ac:chgData name="Winicius Silva" userId="b67a8b04478297dc" providerId="LiveId" clId="{4E949312-1460-4180-B923-F1BCD4731A2C}" dt="2020-09-18T15:22:07.169" v="1355" actId="20577"/>
          <ac:spMkLst>
            <pc:docMk/>
            <pc:sldMk cId="549668071" sldId="283"/>
            <ac:spMk id="20" creationId="{269CB140-37D7-43F9-8BB6-8E52BF66525F}"/>
          </ac:spMkLst>
        </pc:spChg>
        <pc:spChg chg="add del">
          <ac:chgData name="Winicius Silva" userId="b67a8b04478297dc" providerId="LiveId" clId="{4E949312-1460-4180-B923-F1BCD4731A2C}" dt="2020-09-18T15:03:51.623" v="731" actId="22"/>
          <ac:spMkLst>
            <pc:docMk/>
            <pc:sldMk cId="549668071" sldId="283"/>
            <ac:spMk id="27" creationId="{8EA0B94A-647F-4452-80FA-0A7E63CF1053}"/>
          </ac:spMkLst>
        </pc:spChg>
        <pc:spChg chg="del">
          <ac:chgData name="Winicius Silva" userId="b67a8b04478297dc" providerId="LiveId" clId="{4E949312-1460-4180-B923-F1BCD4731A2C}" dt="2020-09-18T15:01:54.780" v="700" actId="478"/>
          <ac:spMkLst>
            <pc:docMk/>
            <pc:sldMk cId="549668071" sldId="283"/>
            <ac:spMk id="76" creationId="{DC7CA34E-1E6F-4A9B-8046-79F6A432DFF4}"/>
          </ac:spMkLst>
        </pc:spChg>
        <pc:graphicFrameChg chg="add del mod">
          <ac:chgData name="Winicius Silva" userId="b67a8b04478297dc" providerId="LiveId" clId="{4E949312-1460-4180-B923-F1BCD4731A2C}" dt="2020-09-18T14:14:23.642" v="61" actId="478"/>
          <ac:graphicFrameMkLst>
            <pc:docMk/>
            <pc:sldMk cId="549668071" sldId="283"/>
            <ac:graphicFrameMk id="9" creationId="{C8209555-54DE-48DD-90A2-E9DF07382E4E}"/>
          </ac:graphicFrameMkLst>
        </pc:graphicFrameChg>
        <pc:picChg chg="add del mod modCrop">
          <ac:chgData name="Winicius Silva" userId="b67a8b04478297dc" providerId="LiveId" clId="{4E949312-1460-4180-B923-F1BCD4731A2C}" dt="2020-09-18T22:22:42.295" v="2115" actId="478"/>
          <ac:picMkLst>
            <pc:docMk/>
            <pc:sldMk cId="549668071" sldId="283"/>
            <ac:picMk id="8" creationId="{66B61FBC-9E58-495F-A36E-C9A66409ACF9}"/>
          </ac:picMkLst>
        </pc:picChg>
        <pc:picChg chg="add del mod">
          <ac:chgData name="Winicius Silva" userId="b67a8b04478297dc" providerId="LiveId" clId="{4E949312-1460-4180-B923-F1BCD4731A2C}" dt="2020-09-18T14:10:49.484" v="6" actId="12084"/>
          <ac:picMkLst>
            <pc:docMk/>
            <pc:sldMk cId="549668071" sldId="283"/>
            <ac:picMk id="8" creationId="{FB2650A2-1799-4A9F-B678-CADCF021983F}"/>
          </ac:picMkLst>
        </pc:picChg>
        <pc:picChg chg="add del mod">
          <ac:chgData name="Winicius Silva" userId="b67a8b04478297dc" providerId="LiveId" clId="{4E949312-1460-4180-B923-F1BCD4731A2C}" dt="2020-09-18T21:18:38.364" v="1510" actId="478"/>
          <ac:picMkLst>
            <pc:docMk/>
            <pc:sldMk cId="549668071" sldId="283"/>
            <ac:picMk id="11" creationId="{87D43298-70CB-47EA-8BE4-E34071F746C0}"/>
          </ac:picMkLst>
        </pc:picChg>
        <pc:picChg chg="mod">
          <ac:chgData name="Winicius Silva" userId="b67a8b04478297dc" providerId="LiveId" clId="{4E949312-1460-4180-B923-F1BCD4731A2C}" dt="2020-09-18T22:19:45.152" v="1826" actId="1076"/>
          <ac:picMkLst>
            <pc:docMk/>
            <pc:sldMk cId="549668071" sldId="283"/>
            <ac:picMk id="21" creationId="{5DCB8096-EDBC-4B45-9B03-44DEE0F2312E}"/>
          </ac:picMkLst>
        </pc:picChg>
        <pc:picChg chg="add del mod">
          <ac:chgData name="Winicius Silva" userId="b67a8b04478297dc" providerId="LiveId" clId="{4E949312-1460-4180-B923-F1BCD4731A2C}" dt="2020-09-18T15:01:20.116" v="698" actId="931"/>
          <ac:picMkLst>
            <pc:docMk/>
            <pc:sldMk cId="549668071" sldId="283"/>
            <ac:picMk id="25" creationId="{82C2ECD2-C03F-4394-A528-125C303CD095}"/>
          </ac:picMkLst>
        </pc:picChg>
        <pc:picChg chg="mod">
          <ac:chgData name="Winicius Silva" userId="b67a8b04478297dc" providerId="LiveId" clId="{4E949312-1460-4180-B923-F1BCD4731A2C}" dt="2020-09-18T15:02:34.080" v="715" actId="1076"/>
          <ac:picMkLst>
            <pc:docMk/>
            <pc:sldMk cId="549668071" sldId="283"/>
            <ac:picMk id="59" creationId="{40E9D21B-D3A4-4A1D-A269-6E00CC94A49D}"/>
          </ac:picMkLst>
        </pc:picChg>
        <pc:picChg chg="add del mod">
          <ac:chgData name="Winicius Silva" userId="b67a8b04478297dc" providerId="LiveId" clId="{4E949312-1460-4180-B923-F1BCD4731A2C}" dt="2020-09-18T15:02:23.747" v="712" actId="1076"/>
          <ac:picMkLst>
            <pc:docMk/>
            <pc:sldMk cId="549668071" sldId="283"/>
            <ac:picMk id="61" creationId="{B7CA5C21-48C6-4D3A-AD6C-FF26B841FDA2}"/>
          </ac:picMkLst>
        </pc:picChg>
        <pc:picChg chg="mod">
          <ac:chgData name="Winicius Silva" userId="b67a8b04478297dc" providerId="LiveId" clId="{4E949312-1460-4180-B923-F1BCD4731A2C}" dt="2020-09-18T15:01:59.392" v="701" actId="1076"/>
          <ac:picMkLst>
            <pc:docMk/>
            <pc:sldMk cId="549668071" sldId="283"/>
            <ac:picMk id="63" creationId="{4E8D0440-206E-4CEC-B0F1-F0418B5980E1}"/>
          </ac:picMkLst>
        </pc:picChg>
        <pc:picChg chg="mod">
          <ac:chgData name="Winicius Silva" userId="b67a8b04478297dc" providerId="LiveId" clId="{4E949312-1460-4180-B923-F1BCD4731A2C}" dt="2020-09-18T15:02:00.607" v="702" actId="1076"/>
          <ac:picMkLst>
            <pc:docMk/>
            <pc:sldMk cId="549668071" sldId="283"/>
            <ac:picMk id="69" creationId="{BEB5593E-53F8-49AA-A19D-C5D513B13C46}"/>
          </ac:picMkLst>
        </pc:picChg>
        <pc:picChg chg="add del mod">
          <ac:chgData name="Winicius Silva" userId="b67a8b04478297dc" providerId="LiveId" clId="{4E949312-1460-4180-B923-F1BCD4731A2C}" dt="2020-09-18T15:02:03.319" v="703" actId="1076"/>
          <ac:picMkLst>
            <pc:docMk/>
            <pc:sldMk cId="549668071" sldId="283"/>
            <ac:picMk id="75" creationId="{6FDA96BB-C49A-4488-8837-0E5EF2ED4705}"/>
          </ac:picMkLst>
        </pc:picChg>
        <pc:picChg chg="mod">
          <ac:chgData name="Winicius Silva" userId="b67a8b04478297dc" providerId="LiveId" clId="{4E949312-1460-4180-B923-F1BCD4731A2C}" dt="2020-09-18T15:02:36.247" v="716" actId="1076"/>
          <ac:picMkLst>
            <pc:docMk/>
            <pc:sldMk cId="549668071" sldId="283"/>
            <ac:picMk id="78" creationId="{4E29604A-F51F-4AED-8C56-F271479A4A17}"/>
          </ac:picMkLst>
        </pc:picChg>
        <pc:picChg chg="del">
          <ac:chgData name="Winicius Silva" userId="b67a8b04478297dc" providerId="LiveId" clId="{4E949312-1460-4180-B923-F1BCD4731A2C}" dt="2020-09-18T14:14:24.339" v="62" actId="478"/>
          <ac:picMkLst>
            <pc:docMk/>
            <pc:sldMk cId="549668071" sldId="283"/>
            <ac:picMk id="80" creationId="{0A20524F-AD48-44C8-ABCF-23434FD0C0FA}"/>
          </ac:picMkLst>
        </pc:picChg>
        <pc:picChg chg="add mod">
          <ac:chgData name="Winicius Silva" userId="b67a8b04478297dc" providerId="LiveId" clId="{4E949312-1460-4180-B923-F1BCD4731A2C}" dt="2020-09-19T00:13:26.580" v="2309" actId="14861"/>
          <ac:picMkLst>
            <pc:docMk/>
            <pc:sldMk cId="549668071" sldId="283"/>
            <ac:picMk id="1026" creationId="{03EDCCA5-1C0B-4C0F-8EDC-1705FBD50ABF}"/>
          </ac:picMkLst>
        </pc:picChg>
      </pc:sldChg>
      <pc:sldChg chg="ord modTransition">
        <pc:chgData name="Winicius Silva" userId="b67a8b04478297dc" providerId="LiveId" clId="{4E949312-1460-4180-B923-F1BCD4731A2C}" dt="2020-09-19T00:00:23.894" v="2197"/>
        <pc:sldMkLst>
          <pc:docMk/>
          <pc:sldMk cId="3384004082" sldId="284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666616528" sldId="285"/>
        </pc:sldMkLst>
        <pc:spChg chg="mod">
          <ac:chgData name="Winicius Silva" userId="b67a8b04478297dc" providerId="LiveId" clId="{4E949312-1460-4180-B923-F1BCD4731A2C}" dt="2020-09-18T22:18:30.923" v="1822" actId="123"/>
          <ac:spMkLst>
            <pc:docMk/>
            <pc:sldMk cId="666616528" sldId="285"/>
            <ac:spMk id="13" creationId="{8487855F-75AD-4E09-9C65-F7E7595341C6}"/>
          </ac:spMkLst>
        </pc:spChg>
        <pc:spChg chg="mod">
          <ac:chgData name="Winicius Silva" userId="b67a8b04478297dc" providerId="LiveId" clId="{4E949312-1460-4180-B923-F1BCD4731A2C}" dt="2020-09-18T22:18:23.063" v="1820" actId="14100"/>
          <ac:spMkLst>
            <pc:docMk/>
            <pc:sldMk cId="666616528" sldId="285"/>
            <ac:spMk id="16" creationId="{B1B15601-0477-447B-BE74-00255E5F1396}"/>
          </ac:spMkLst>
        </pc:spChg>
        <pc:spChg chg="mod">
          <ac:chgData name="Winicius Silva" userId="b67a8b04478297dc" providerId="LiveId" clId="{4E949312-1460-4180-B923-F1BCD4731A2C}" dt="2020-09-18T22:18:27.891" v="1821" actId="123"/>
          <ac:spMkLst>
            <pc:docMk/>
            <pc:sldMk cId="666616528" sldId="285"/>
            <ac:spMk id="18" creationId="{ECF4AE39-5FD0-4063-9898-510A9396DEF3}"/>
          </ac:spMkLst>
        </pc:spChg>
      </pc:sldChg>
      <pc:sldChg chg="addSp delSp modSp add mod ord modTransition">
        <pc:chgData name="Winicius Silva" userId="b67a8b04478297dc" providerId="LiveId" clId="{4E949312-1460-4180-B923-F1BCD4731A2C}" dt="2020-09-19T00:11:54.549" v="2232" actId="1076"/>
        <pc:sldMkLst>
          <pc:docMk/>
          <pc:sldMk cId="2800381303" sldId="286"/>
        </pc:sldMkLst>
        <pc:spChg chg="add del mod">
          <ac:chgData name="Winicius Silva" userId="b67a8b04478297dc" providerId="LiveId" clId="{4E949312-1460-4180-B923-F1BCD4731A2C}" dt="2020-09-19T00:10:42.109" v="2207"/>
          <ac:spMkLst>
            <pc:docMk/>
            <pc:sldMk cId="2800381303" sldId="286"/>
            <ac:spMk id="2" creationId="{8BFC18BC-5753-496F-8240-8CA7AB748915}"/>
          </ac:spMkLst>
        </pc:spChg>
        <pc:spChg chg="add mod">
          <ac:chgData name="Winicius Silva" userId="b67a8b04478297dc" providerId="LiveId" clId="{4E949312-1460-4180-B923-F1BCD4731A2C}" dt="2020-09-19T00:11:54.549" v="2232" actId="1076"/>
          <ac:spMkLst>
            <pc:docMk/>
            <pc:sldMk cId="2800381303" sldId="286"/>
            <ac:spMk id="5" creationId="{420C9137-4850-4B7F-A9F1-15A286EF167F}"/>
          </ac:spMkLst>
        </pc:spChg>
        <pc:spChg chg="mod ord">
          <ac:chgData name="Winicius Silva" userId="b67a8b04478297dc" providerId="LiveId" clId="{4E949312-1460-4180-B923-F1BCD4731A2C}" dt="2020-09-18T22:11:55.962" v="1748" actId="167"/>
          <ac:spMkLst>
            <pc:docMk/>
            <pc:sldMk cId="2800381303" sldId="286"/>
            <ac:spMk id="7" creationId="{4D26BE2D-7248-4F1A-B23C-5B1CE63B6326}"/>
          </ac:spMkLst>
        </pc:spChg>
        <pc:spChg chg="add del">
          <ac:chgData name="Winicius Silva" userId="b67a8b04478297dc" providerId="LiveId" clId="{4E949312-1460-4180-B923-F1BCD4731A2C}" dt="2020-09-18T22:10:49.621" v="1716" actId="478"/>
          <ac:spMkLst>
            <pc:docMk/>
            <pc:sldMk cId="2800381303" sldId="286"/>
            <ac:spMk id="27" creationId="{A5A07044-FFCF-41AF-84FF-C5446AA312DB}"/>
          </ac:spMkLst>
        </pc:spChg>
        <pc:spChg chg="add mod ord">
          <ac:chgData name="Winicius Silva" userId="b67a8b04478297dc" providerId="LiveId" clId="{4E949312-1460-4180-B923-F1BCD4731A2C}" dt="2020-09-18T22:11:34.935" v="1735" actId="207"/>
          <ac:spMkLst>
            <pc:docMk/>
            <pc:sldMk cId="2800381303" sldId="286"/>
            <ac:spMk id="28" creationId="{2D8ECFEE-14BD-4931-83B4-A2760A6C7FAB}"/>
          </ac:spMkLst>
        </pc:spChg>
        <pc:spChg chg="add mod ord">
          <ac:chgData name="Winicius Silva" userId="b67a8b04478297dc" providerId="LiveId" clId="{4E949312-1460-4180-B923-F1BCD4731A2C}" dt="2020-09-18T22:12:53.751" v="1764" actId="1076"/>
          <ac:spMkLst>
            <pc:docMk/>
            <pc:sldMk cId="2800381303" sldId="286"/>
            <ac:spMk id="30" creationId="{6C700CC6-4414-4D6E-A200-58DEC9F6A83B}"/>
          </ac:spMkLst>
        </pc:spChg>
        <pc:spChg chg="add mod ord">
          <ac:chgData name="Winicius Silva" userId="b67a8b04478297dc" providerId="LiveId" clId="{4E949312-1460-4180-B923-F1BCD4731A2C}" dt="2020-09-18T22:12:38.439" v="1760" actId="1076"/>
          <ac:spMkLst>
            <pc:docMk/>
            <pc:sldMk cId="2800381303" sldId="286"/>
            <ac:spMk id="32" creationId="{BD3C13F0-CE7C-4DD0-8428-BA9FF0508F20}"/>
          </ac:spMkLst>
        </pc:spChg>
        <pc:spChg chg="add mod ord">
          <ac:chgData name="Winicius Silva" userId="b67a8b04478297dc" providerId="LiveId" clId="{4E949312-1460-4180-B923-F1BCD4731A2C}" dt="2020-09-18T22:15:52.639" v="1799" actId="1076"/>
          <ac:spMkLst>
            <pc:docMk/>
            <pc:sldMk cId="2800381303" sldId="286"/>
            <ac:spMk id="34" creationId="{B9293241-34C5-4202-9C40-B94ABCF2D4A4}"/>
          </ac:spMkLst>
        </pc:spChg>
        <pc:spChg chg="add mod ord">
          <ac:chgData name="Winicius Silva" userId="b67a8b04478297dc" providerId="LiveId" clId="{4E949312-1460-4180-B923-F1BCD4731A2C}" dt="2020-09-18T22:15:50.015" v="1798" actId="14100"/>
          <ac:spMkLst>
            <pc:docMk/>
            <pc:sldMk cId="2800381303" sldId="286"/>
            <ac:spMk id="36" creationId="{527B357E-548A-419F-A4B2-BCD553413633}"/>
          </ac:spMkLst>
        </pc:spChg>
        <pc:spChg chg="add del mod">
          <ac:chgData name="Winicius Silva" userId="b67a8b04478297dc" providerId="LiveId" clId="{4E949312-1460-4180-B923-F1BCD4731A2C}" dt="2020-09-18T22:13:48.748" v="1782"/>
          <ac:spMkLst>
            <pc:docMk/>
            <pc:sldMk cId="2800381303" sldId="286"/>
            <ac:spMk id="37" creationId="{42724950-7739-4BC8-8172-18F9B39969DD}"/>
          </ac:spMkLst>
        </pc:spChg>
        <pc:picChg chg="add mod">
          <ac:chgData name="Winicius Silva" userId="b67a8b04478297dc" providerId="LiveId" clId="{4E949312-1460-4180-B923-F1BCD4731A2C}" dt="2020-09-18T23:08:07.636" v="2117" actId="1076"/>
          <ac:picMkLst>
            <pc:docMk/>
            <pc:sldMk cId="2800381303" sldId="286"/>
            <ac:picMk id="5" creationId="{0E4B97C9-4A34-4265-8414-FA289D86FB29}"/>
          </ac:picMkLst>
        </pc:picChg>
        <pc:picChg chg="mod">
          <ac:chgData name="Winicius Silva" userId="b67a8b04478297dc" providerId="LiveId" clId="{4E949312-1460-4180-B923-F1BCD4731A2C}" dt="2020-09-19T00:10:31.291" v="2204" actId="1076"/>
          <ac:picMkLst>
            <pc:docMk/>
            <pc:sldMk cId="2800381303" sldId="286"/>
            <ac:picMk id="8" creationId="{0E6BC241-858A-45C8-82A7-C0CCBF678015}"/>
          </ac:picMkLst>
        </pc:picChg>
        <pc:picChg chg="add mod">
          <ac:chgData name="Winicius Silva" userId="b67a8b04478297dc" providerId="LiveId" clId="{4E949312-1460-4180-B923-F1BCD4731A2C}" dt="2020-09-18T22:12:44.615" v="1761" actId="1076"/>
          <ac:picMkLst>
            <pc:docMk/>
            <pc:sldMk cId="2800381303" sldId="286"/>
            <ac:picMk id="9" creationId="{0220277B-2F9F-4FC8-A5C9-CEEDAA5577AB}"/>
          </ac:picMkLst>
        </pc:picChg>
        <pc:picChg chg="add mod">
          <ac:chgData name="Winicius Silva" userId="b67a8b04478297dc" providerId="LiveId" clId="{4E949312-1460-4180-B923-F1BCD4731A2C}" dt="2020-09-18T23:08:06.957" v="2116" actId="1076"/>
          <ac:picMkLst>
            <pc:docMk/>
            <pc:sldMk cId="2800381303" sldId="286"/>
            <ac:picMk id="11" creationId="{FE5DDBB5-7834-4057-B89B-F9CA37161946}"/>
          </ac:picMkLst>
        </pc:picChg>
        <pc:picChg chg="add mod">
          <ac:chgData name="Winicius Silva" userId="b67a8b04478297dc" providerId="LiveId" clId="{4E949312-1460-4180-B923-F1BCD4731A2C}" dt="2020-09-18T22:15:53.839" v="1800" actId="1076"/>
          <ac:picMkLst>
            <pc:docMk/>
            <pc:sldMk cId="2800381303" sldId="286"/>
            <ac:picMk id="13" creationId="{EE1AD093-2DF8-4941-9024-038F1CC568EE}"/>
          </ac:picMkLst>
        </pc:picChg>
        <pc:picChg chg="add mod">
          <ac:chgData name="Winicius Silva" userId="b67a8b04478297dc" providerId="LiveId" clId="{4E949312-1460-4180-B923-F1BCD4731A2C}" dt="2020-09-18T22:15:55.671" v="1801" actId="1076"/>
          <ac:picMkLst>
            <pc:docMk/>
            <pc:sldMk cId="2800381303" sldId="286"/>
            <ac:picMk id="15" creationId="{DBF0D92F-3A04-43C5-8667-97CC2D482B2A}"/>
          </ac:picMkLst>
        </pc:picChg>
        <pc:cxnChg chg="add del mod">
          <ac:chgData name="Winicius Silva" userId="b67a8b04478297dc" providerId="LiveId" clId="{4E949312-1460-4180-B923-F1BCD4731A2C}" dt="2020-09-18T22:10:43.720" v="1714" actId="11529"/>
          <ac:cxnSpMkLst>
            <pc:docMk/>
            <pc:sldMk cId="2800381303" sldId="286"/>
            <ac:cxnSpMk id="17" creationId="{F5CB8423-6556-4662-8AFA-237B5E41BC3B}"/>
          </ac:cxnSpMkLst>
        </pc:cxnChg>
        <pc:cxnChg chg="add del mod">
          <ac:chgData name="Winicius Silva" userId="b67a8b04478297dc" providerId="LiveId" clId="{4E949312-1460-4180-B923-F1BCD4731A2C}" dt="2020-09-18T22:10:43.297" v="1713"/>
          <ac:cxnSpMkLst>
            <pc:docMk/>
            <pc:sldMk cId="2800381303" sldId="286"/>
            <ac:cxnSpMk id="18" creationId="{AD84F858-D52C-4A61-8D9C-864454FD3427}"/>
          </ac:cxnSpMkLst>
        </pc:cxnChg>
        <pc:cxnChg chg="add del mod">
          <ac:chgData name="Winicius Silva" userId="b67a8b04478297dc" providerId="LiveId" clId="{4E949312-1460-4180-B923-F1BCD4731A2C}" dt="2020-09-18T22:10:42.897" v="1711"/>
          <ac:cxnSpMkLst>
            <pc:docMk/>
            <pc:sldMk cId="2800381303" sldId="286"/>
            <ac:cxnSpMk id="19" creationId="{E42F2D8E-6187-401E-ABEC-1D1038709D82}"/>
          </ac:cxnSpMkLst>
        </pc:cxnChg>
        <pc:cxnChg chg="add del mod">
          <ac:chgData name="Winicius Silva" userId="b67a8b04478297dc" providerId="LiveId" clId="{4E949312-1460-4180-B923-F1BCD4731A2C}" dt="2020-09-18T22:10:42.375" v="1708"/>
          <ac:cxnSpMkLst>
            <pc:docMk/>
            <pc:sldMk cId="2800381303" sldId="286"/>
            <ac:cxnSpMk id="21" creationId="{D874CA3F-2776-487F-A9D8-B53133BE6504}"/>
          </ac:cxnSpMkLst>
        </pc:cxnChg>
        <pc:cxnChg chg="add del mod">
          <ac:chgData name="Winicius Silva" userId="b67a8b04478297dc" providerId="LiveId" clId="{4E949312-1460-4180-B923-F1BCD4731A2C}" dt="2020-09-18T22:10:41.747" v="1705"/>
          <ac:cxnSpMkLst>
            <pc:docMk/>
            <pc:sldMk cId="2800381303" sldId="286"/>
            <ac:cxnSpMk id="23" creationId="{2ABC4A1A-17EC-4F6C-BD84-B096F45B3721}"/>
          </ac:cxnSpMkLst>
        </pc:cxnChg>
      </pc:sldChg>
      <pc:sldChg chg="addSp delSp modSp add mod">
        <pc:chgData name="Winicius Silva" userId="b67a8b04478297dc" providerId="LiveId" clId="{4E949312-1460-4180-B923-F1BCD4731A2C}" dt="2020-09-18T23:47:59.179" v="2193" actId="1076"/>
        <pc:sldMkLst>
          <pc:docMk/>
          <pc:sldMk cId="956350937" sldId="287"/>
        </pc:sldMkLst>
        <pc:spChg chg="add del mod">
          <ac:chgData name="Winicius Silva" userId="b67a8b04478297dc" providerId="LiveId" clId="{4E949312-1460-4180-B923-F1BCD4731A2C}" dt="2020-09-18T23:43:13.035" v="2182" actId="478"/>
          <ac:spMkLst>
            <pc:docMk/>
            <pc:sldMk cId="956350937" sldId="287"/>
            <ac:spMk id="2" creationId="{5F8E078C-B5FF-4805-8C1B-A80AE79DE578}"/>
          </ac:spMkLst>
        </pc:spChg>
        <pc:spChg chg="del mod">
          <ac:chgData name="Winicius Silva" userId="b67a8b04478297dc" providerId="LiveId" clId="{4E949312-1460-4180-B923-F1BCD4731A2C}" dt="2020-09-18T23:37:33.546" v="2129" actId="478"/>
          <ac:spMkLst>
            <pc:docMk/>
            <pc:sldMk cId="956350937" sldId="287"/>
            <ac:spMk id="4" creationId="{E3AB68B7-C804-4A86-A22D-FA7FAFDB51CC}"/>
          </ac:spMkLst>
        </pc:spChg>
        <pc:spChg chg="add del mod">
          <ac:chgData name="Winicius Silva" userId="b67a8b04478297dc" providerId="LiveId" clId="{4E949312-1460-4180-B923-F1BCD4731A2C}" dt="2020-09-18T23:38:54.323" v="2156" actId="1076"/>
          <ac:spMkLst>
            <pc:docMk/>
            <pc:sldMk cId="956350937" sldId="287"/>
            <ac:spMk id="7" creationId="{4D26BE2D-7248-4F1A-B23C-5B1CE63B6326}"/>
          </ac:spMkLst>
        </pc:spChg>
        <pc:spChg chg="del mod">
          <ac:chgData name="Winicius Silva" userId="b67a8b04478297dc" providerId="LiveId" clId="{4E949312-1460-4180-B923-F1BCD4731A2C}" dt="2020-09-18T23:37:43.424" v="2139" actId="478"/>
          <ac:spMkLst>
            <pc:docMk/>
            <pc:sldMk cId="956350937" sldId="287"/>
            <ac:spMk id="9" creationId="{0F2BC647-A276-4DF0-9721-04A7B6B62AEE}"/>
          </ac:spMkLst>
        </pc:spChg>
        <pc:spChg chg="del mod">
          <ac:chgData name="Winicius Silva" userId="b67a8b04478297dc" providerId="LiveId" clId="{4E949312-1460-4180-B923-F1BCD4731A2C}" dt="2020-09-18T23:37:54.732" v="2151" actId="478"/>
          <ac:spMkLst>
            <pc:docMk/>
            <pc:sldMk cId="956350937" sldId="287"/>
            <ac:spMk id="12" creationId="{AD35E073-52C0-4B1E-8637-6FC674C8978A}"/>
          </ac:spMkLst>
        </pc:spChg>
        <pc:spChg chg="del mod">
          <ac:chgData name="Winicius Silva" userId="b67a8b04478297dc" providerId="LiveId" clId="{4E949312-1460-4180-B923-F1BCD4731A2C}" dt="2020-09-18T23:37:37.760" v="2133" actId="478"/>
          <ac:spMkLst>
            <pc:docMk/>
            <pc:sldMk cId="956350937" sldId="287"/>
            <ac:spMk id="14" creationId="{C4980F83-5B06-4654-9D47-19FA8CA0F122}"/>
          </ac:spMkLst>
        </pc:spChg>
        <pc:spChg chg="del mod">
          <ac:chgData name="Winicius Silva" userId="b67a8b04478297dc" providerId="LiveId" clId="{4E949312-1460-4180-B923-F1BCD4731A2C}" dt="2020-09-18T23:37:42.068" v="2137" actId="478"/>
          <ac:spMkLst>
            <pc:docMk/>
            <pc:sldMk cId="956350937" sldId="287"/>
            <ac:spMk id="16" creationId="{EEA8B832-FD88-4161-A5FE-15945EAA0F22}"/>
          </ac:spMkLst>
        </pc:spChg>
        <pc:spChg chg="del mod">
          <ac:chgData name="Winicius Silva" userId="b67a8b04478297dc" providerId="LiveId" clId="{4E949312-1460-4180-B923-F1BCD4731A2C}" dt="2020-09-18T23:37:47.292" v="2143" actId="478"/>
          <ac:spMkLst>
            <pc:docMk/>
            <pc:sldMk cId="956350937" sldId="287"/>
            <ac:spMk id="18" creationId="{1324E76A-EBD2-4049-96A5-A28C2493A39B}"/>
          </ac:spMkLst>
        </pc:spChg>
        <pc:picChg chg="del mod">
          <ac:chgData name="Winicius Silva" userId="b67a8b04478297dc" providerId="LiveId" clId="{4E949312-1460-4180-B923-F1BCD4731A2C}" dt="2020-09-18T23:37:57.310" v="2153" actId="478"/>
          <ac:picMkLst>
            <pc:docMk/>
            <pc:sldMk cId="956350937" sldId="287"/>
            <ac:picMk id="6" creationId="{28D62E4C-A299-47D8-A591-85C57A19B383}"/>
          </ac:picMkLst>
        </pc:picChg>
        <pc:picChg chg="del">
          <ac:chgData name="Winicius Silva" userId="b67a8b04478297dc" providerId="LiveId" clId="{4E949312-1460-4180-B923-F1BCD4731A2C}" dt="2020-09-18T23:37:36.083" v="2131" actId="478"/>
          <ac:picMkLst>
            <pc:docMk/>
            <pc:sldMk cId="956350937" sldId="287"/>
            <ac:picMk id="10" creationId="{43B6A7EB-102B-4FCA-AAF5-5E54E8312031}"/>
          </ac:picMkLst>
        </pc:picChg>
        <pc:picChg chg="del mod">
          <ac:chgData name="Winicius Silva" userId="b67a8b04478297dc" providerId="LiveId" clId="{4E949312-1460-4180-B923-F1BCD4731A2C}" dt="2020-09-18T23:37:39.335" v="2135" actId="478"/>
          <ac:picMkLst>
            <pc:docMk/>
            <pc:sldMk cId="956350937" sldId="287"/>
            <ac:picMk id="13" creationId="{4A50893C-3305-41EC-B9C2-3F2CB4E8E471}"/>
          </ac:picMkLst>
        </pc:picChg>
        <pc:picChg chg="add mod">
          <ac:chgData name="Winicius Silva" userId="b67a8b04478297dc" providerId="LiveId" clId="{4E949312-1460-4180-B923-F1BCD4731A2C}" dt="2020-09-18T23:47:50.028" v="2192" actId="1076"/>
          <ac:picMkLst>
            <pc:docMk/>
            <pc:sldMk cId="956350937" sldId="287"/>
            <ac:picMk id="15" creationId="{ABB25310-142B-406D-976C-3CD43F6E30EF}"/>
          </ac:picMkLst>
        </pc:picChg>
        <pc:picChg chg="add mod">
          <ac:chgData name="Winicius Silva" userId="b67a8b04478297dc" providerId="LiveId" clId="{4E949312-1460-4180-B923-F1BCD4731A2C}" dt="2020-09-18T23:47:59.179" v="2193" actId="1076"/>
          <ac:picMkLst>
            <pc:docMk/>
            <pc:sldMk cId="956350937" sldId="287"/>
            <ac:picMk id="17" creationId="{52B39361-FE71-4D7A-807B-5B8ABCC52466}"/>
          </ac:picMkLst>
        </pc:picChg>
      </pc:sldChg>
      <pc:sldMasterChg chg="modTransition modSldLayout">
        <pc:chgData name="Winicius Silva" userId="b67a8b04478297dc" providerId="LiveId" clId="{4E949312-1460-4180-B923-F1BCD4731A2C}" dt="2020-09-18T22:19:08.093" v="1824"/>
        <pc:sldMasterMkLst>
          <pc:docMk/>
          <pc:sldMasterMk cId="1318547800" sldId="2147483648"/>
        </pc:sldMasterMkLst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68227111" sldId="2147483649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4266679940" sldId="2147483650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761662256" sldId="2147483651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21201197" sldId="2147483652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480997969" sldId="2147483653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067156949" sldId="2147483654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4348887" sldId="2147483655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633573224" sldId="2147483656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97442081" sldId="2147483657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915923612" sldId="2147483658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602667114" sldId="2147483659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jpg>
</file>

<file path=ppt/media/image17.jp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AC4758-D9DF-41D6-B6A2-A73A1DC4B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6DEEE4-EC92-41A4-8FC2-5EC89276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B59AA6-1128-4860-8958-A1F9705F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422FEF-5551-42F6-AA99-8C2E753A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E4FA63-E4E3-42C9-A19C-A6FA1D827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822711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61F7D-6280-4148-A771-7F98EFE48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F219B25-D1E2-4DF0-975D-9A73900E9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D4ED3C5-41CD-4423-A15B-4C42B79A3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721AF1-920F-4B7B-90F1-0C9DCECA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1B9F2E-CD04-4EE2-BC2F-10DFFE272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92361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FF4397-3E76-4B41-9778-488F5D7CE8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8F7BE33-01CB-4635-B501-8B30B5157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DF04E7-6A62-446F-B1A1-FEB569A9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B1ECF2-5B46-4C99-B342-46BAABC3B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2217F6-59DD-4757-BD86-89192515A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66711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6A5647-DBD6-4C43-BFF6-833ADF1A7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900963-192C-4EAE-AD49-5C73DCE82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DD3505-DFB8-4C5F-B4A3-E0D6FEC60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923759-66A1-4E27-A8DF-6C050694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5178D2-1E7C-45D5-A32B-298699923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667994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F91E0-26D0-4D24-B12D-103F299C0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D3E18A-FB5F-4076-929F-BFA614CD2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CABB84-DF0C-4D44-B62A-3EF372DD8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6992A7-1EE5-4C0F-A029-445C536A7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190FBF-D961-4768-879E-1655FCF00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66225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ADEBA-919C-439B-AA90-B98F75AB4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564F2A-0899-49D6-B2DC-12D952AE0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C7A576-E90E-4422-ABE2-69489B265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0F0C24-FF36-4EBB-A9E1-B3A9FADBB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DEB17FC-76E9-42A2-BD61-4DA083099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CBDDFA-7741-4659-8193-EE4E81A75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120119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2A3CE-D165-460A-A45D-E83066BDA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DFA7C2-286F-4554-9ACA-512FFC4D6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FEFADF-D88B-4D3E-BAF4-6AC01784D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B251B41-D98F-4482-A839-DBCE71FBE5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61DDD3A-63F2-4299-8227-EED512BEC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B4AB5BE-EA8C-44ED-83A6-5946E27F0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604DF60-2176-44A4-AA05-E5C211B4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05C1015-A59D-4DC9-901B-066647AC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099796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E53EC1-1387-4524-B86C-FB21FE98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83B9259-CC1A-41EB-9770-B3AF0F939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65E57A-2B7F-474F-A2C5-1F94D645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D22E01D-99C6-4141-97C6-D28B4D9B2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7156949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DA16D9-3D67-418B-A250-A284F9F9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2FCE230-935C-45B9-8849-DE30E5674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5DE6E87-B063-4C7C-AE7A-E00EEB48C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4888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DEDC9A-6270-4BDE-84E0-7CB8CC29D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DC630D-5B41-44FC-94BA-D45306D57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3B9889-1DE8-4268-A124-44E8DF172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14540AE-9C70-4E9D-9494-B5A64A153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B96260-36EF-45E1-B6DC-77A0F16AC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DA6F1FB-DA5D-4EEA-ABD7-D4CE6352A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357322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EADB1B-B731-4F08-858E-63892790F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3AD495-64B0-4624-8F1E-7CA21AED0E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4CE55D-5DC2-468F-B410-34BC2BFF2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8C2185-6967-43F4-8391-1FE9515F3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995B7C-438F-4ADD-B5D0-CD2E3FC6B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60C704-EFB6-4DE0-85D9-995835768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44208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AA3B93D-721A-4309-A15C-0EB0A1D06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5363EE-9E89-4914-9D71-BC83DE44D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83C0B4-9C12-44DF-ADF2-9EBDAD40C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E77B05-FA32-4CB5-98B1-F44B6AB58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C646C6-61D9-4610-80AE-F838E00B9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91335-8116-46C6-BD0E-DD32C110184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547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microsoft.com/office/2007/relationships/hdphoto" Target="../media/hdphoto1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38.png"/><Relationship Id="rId5" Type="http://schemas.openxmlformats.org/officeDocument/2006/relationships/image" Target="../media/image33.svg"/><Relationship Id="rId10" Type="http://schemas.openxmlformats.org/officeDocument/2006/relationships/image" Target="../media/image37.png"/><Relationship Id="rId4" Type="http://schemas.openxmlformats.org/officeDocument/2006/relationships/image" Target="../media/image32.png"/><Relationship Id="rId9" Type="http://schemas.openxmlformats.org/officeDocument/2006/relationships/image" Target="../media/image36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3AAA41C-EFBC-483A-9048-7999AC189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3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6361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0BB7B9-9942-4038-BC28-053707DDF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24"/>
            <a:ext cx="12192000" cy="679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8393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FD406E-6E95-48F2-B397-2F305A7EB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58"/>
            <a:ext cx="12192000" cy="680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34413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8EF233-9DEB-42D9-98BC-448E46E3A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92"/>
            <a:ext cx="12192000" cy="681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25389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65BE6DED-CF56-4B14-9810-1362830A41AF}"/>
              </a:ext>
            </a:extLst>
          </p:cNvPr>
          <p:cNvSpPr txBox="1"/>
          <p:nvPr/>
        </p:nvSpPr>
        <p:spPr>
          <a:xfrm>
            <a:off x="2443520" y="216490"/>
            <a:ext cx="6460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bg1"/>
                </a:solidFill>
                <a:latin typeface="+mj-lt"/>
              </a:rPr>
              <a:t>LLD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B9D1887-7670-4BAB-8DFD-3371AED74FFF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2E4FF6-CF25-4E14-A32B-A09E10B42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91" y="985931"/>
            <a:ext cx="10033895" cy="548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5764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3A0982-4EF7-4D3D-A442-F419308CD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28"/>
            <a:ext cx="12192000" cy="68507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B6DED6B-C27F-4115-BE90-C5C8FC801A2A}"/>
              </a:ext>
            </a:extLst>
          </p:cNvPr>
          <p:cNvSpPr txBox="1"/>
          <p:nvPr/>
        </p:nvSpPr>
        <p:spPr>
          <a:xfrm>
            <a:off x="3492304" y="445024"/>
            <a:ext cx="6196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</a:t>
            </a:r>
            <a:r>
              <a:rPr lang="pt-BR" dirty="0"/>
              <a:t>odl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7B4FBB-4E77-4DF8-825D-A1FF703D603D}"/>
              </a:ext>
            </a:extLst>
          </p:cNvPr>
          <p:cNvSpPr txBox="1"/>
          <p:nvPr/>
        </p:nvSpPr>
        <p:spPr>
          <a:xfrm>
            <a:off x="3697751" y="57251"/>
            <a:ext cx="57859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Modelagem</a:t>
            </a:r>
            <a:r>
              <a:rPr lang="pt-BR" sz="4000" b="1" dirty="0">
                <a:solidFill>
                  <a:schemeClr val="bg1"/>
                </a:solidFill>
                <a:effectLst/>
              </a:rPr>
              <a:t> Lógica</a:t>
            </a:r>
            <a:endParaRPr lang="pt-BR" sz="4000" b="1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A573EFD-BCAD-421F-B788-11BA03F73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59" y="814356"/>
            <a:ext cx="10706621" cy="568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3093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C7AE952-0AFF-45E2-A072-ACBADF684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5978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28162A2-1AED-4010-91F1-3B15087F6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6512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A8FD46F-31F9-449C-A1C6-68C50AD8D4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94CC65B2-6C6A-4BA7-ADB5-F703D9000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5656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923CCFB-A05C-41FA-85C4-06F8AC3962C4}"/>
              </a:ext>
            </a:extLst>
          </p:cNvPr>
          <p:cNvSpPr/>
          <p:nvPr/>
        </p:nvSpPr>
        <p:spPr>
          <a:xfrm>
            <a:off x="857602" y="479455"/>
            <a:ext cx="10476795" cy="57249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5015CFA-E15C-41A6-B6AF-BA389840D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853" y="1616989"/>
            <a:ext cx="4404742" cy="109737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C3C76AA-D179-40B0-B7F0-78DDC8FD4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336" y="3501802"/>
            <a:ext cx="4374259" cy="1242168"/>
          </a:xfrm>
          <a:prstGeom prst="rect">
            <a:avLst/>
          </a:prstGeom>
        </p:spPr>
      </p:pic>
      <p:pic>
        <p:nvPicPr>
          <p:cNvPr id="11" name="Gráfico 10" descr="Caminhão">
            <a:extLst>
              <a:ext uri="{FF2B5EF4-FFF2-40B4-BE49-F238E27FC236}">
                <a16:creationId xmlns:a16="http://schemas.microsoft.com/office/drawing/2014/main" id="{F65DD6E3-5BA3-4C6F-A140-AC3FD7986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2790" y="3046410"/>
            <a:ext cx="4301371" cy="4140123"/>
          </a:xfrm>
          <a:prstGeom prst="rect">
            <a:avLst/>
          </a:prstGeom>
        </p:spPr>
      </p:pic>
      <p:pic>
        <p:nvPicPr>
          <p:cNvPr id="13" name="Imagem 12" descr="Uma imagem contendo relógio&#10;&#10;Descrição gerada automaticamente">
            <a:extLst>
              <a:ext uri="{FF2B5EF4-FFF2-40B4-BE49-F238E27FC236}">
                <a16:creationId xmlns:a16="http://schemas.microsoft.com/office/drawing/2014/main" id="{052CB64E-B518-44B3-9779-97A84BA0EF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231" b="90000" l="10000" r="90000">
                        <a14:foregroundMark x1="23667" y1="10962" x2="21556" y2="9231"/>
                        <a14:foregroundMark x1="42889" y1="39423" x2="43667" y2="42308"/>
                        <a14:foregroundMark x1="52222" y1="36923" x2="52889" y2="37885"/>
                        <a14:foregroundMark x1="60556" y1="32308" x2="60889" y2="35192"/>
                        <a14:foregroundMark x1="67222" y1="26923" x2="67667" y2="30000"/>
                        <a14:foregroundMark x1="74222" y1="20385" x2="74556" y2="244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65174">
            <a:off x="2780131" y="4297574"/>
            <a:ext cx="944666" cy="545807"/>
          </a:xfrm>
          <a:prstGeom prst="rect">
            <a:avLst/>
          </a:prstGeom>
        </p:spPr>
      </p:pic>
      <p:sp>
        <p:nvSpPr>
          <p:cNvPr id="15" name="Seta: para Baixo 14">
            <a:extLst>
              <a:ext uri="{FF2B5EF4-FFF2-40B4-BE49-F238E27FC236}">
                <a16:creationId xmlns:a16="http://schemas.microsoft.com/office/drawing/2014/main" id="{FC4B49D7-440D-4193-8114-305C1348AFE6}"/>
              </a:ext>
            </a:extLst>
          </p:cNvPr>
          <p:cNvSpPr/>
          <p:nvPr/>
        </p:nvSpPr>
        <p:spPr>
          <a:xfrm rot="2670454">
            <a:off x="4084599" y="3399962"/>
            <a:ext cx="597958" cy="105667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Gráfico 16" descr="Nuvem">
            <a:extLst>
              <a:ext uri="{FF2B5EF4-FFF2-40B4-BE49-F238E27FC236}">
                <a16:creationId xmlns:a16="http://schemas.microsoft.com/office/drawing/2014/main" id="{DDE03D44-5F72-4B08-82B4-AF1B13EB1C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217271" y="1767370"/>
            <a:ext cx="2193684" cy="2193684"/>
          </a:xfrm>
          <a:prstGeom prst="rect">
            <a:avLst/>
          </a:prstGeom>
        </p:spPr>
      </p:pic>
      <p:pic>
        <p:nvPicPr>
          <p:cNvPr id="19" name="Imagem 18" descr="Uma imagem contendo relógio, placar, placa&#10;&#10;Descrição gerada automaticamente">
            <a:extLst>
              <a:ext uri="{FF2B5EF4-FFF2-40B4-BE49-F238E27FC236}">
                <a16:creationId xmlns:a16="http://schemas.microsoft.com/office/drawing/2014/main" id="{42C96863-E2E3-4653-9C44-039AFF6DF9D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50778" y="2234804"/>
            <a:ext cx="958593" cy="958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CF55569F-2585-47E2-A425-1CBF6EF757CA}"/>
              </a:ext>
            </a:extLst>
          </p:cNvPr>
          <p:cNvSpPr txBox="1"/>
          <p:nvPr/>
        </p:nvSpPr>
        <p:spPr>
          <a:xfrm>
            <a:off x="4911677" y="2993343"/>
            <a:ext cx="758241" cy="40011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20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  <p:sp>
        <p:nvSpPr>
          <p:cNvPr id="23" name="Seta: para Baixo 22">
            <a:extLst>
              <a:ext uri="{FF2B5EF4-FFF2-40B4-BE49-F238E27FC236}">
                <a16:creationId xmlns:a16="http://schemas.microsoft.com/office/drawing/2014/main" id="{957759A3-1C72-4109-9B96-6680C6DB391A}"/>
              </a:ext>
            </a:extLst>
          </p:cNvPr>
          <p:cNvSpPr/>
          <p:nvPr/>
        </p:nvSpPr>
        <p:spPr>
          <a:xfrm rot="13547914">
            <a:off x="4681943" y="3441750"/>
            <a:ext cx="571543" cy="1022929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5" name="Imagem 24" descr="Placa de trânsito visto de perto&#10;&#10;Descrição gerada automaticamente">
            <a:extLst>
              <a:ext uri="{FF2B5EF4-FFF2-40B4-BE49-F238E27FC236}">
                <a16:creationId xmlns:a16="http://schemas.microsoft.com/office/drawing/2014/main" id="{8B9C0923-4D32-4594-BAC8-39CE302B636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665" y="603315"/>
            <a:ext cx="1511759" cy="1485425"/>
          </a:xfrm>
          <a:prstGeom prst="rect">
            <a:avLst/>
          </a:prstGeom>
        </p:spPr>
      </p:pic>
      <p:sp>
        <p:nvSpPr>
          <p:cNvPr id="27" name="Seta: para Baixo 26">
            <a:extLst>
              <a:ext uri="{FF2B5EF4-FFF2-40B4-BE49-F238E27FC236}">
                <a16:creationId xmlns:a16="http://schemas.microsoft.com/office/drawing/2014/main" id="{D839F6A9-5E4D-478E-8539-3ECD9540940C}"/>
              </a:ext>
            </a:extLst>
          </p:cNvPr>
          <p:cNvSpPr/>
          <p:nvPr/>
        </p:nvSpPr>
        <p:spPr>
          <a:xfrm rot="19166384">
            <a:off x="3857512" y="1806913"/>
            <a:ext cx="536804" cy="1020775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/>
              </a:solidFill>
            </a:endParaRPr>
          </a:p>
        </p:txBody>
      </p:sp>
      <p:sp>
        <p:nvSpPr>
          <p:cNvPr id="29" name="Seta: para Baixo 28">
            <a:extLst>
              <a:ext uri="{FF2B5EF4-FFF2-40B4-BE49-F238E27FC236}">
                <a16:creationId xmlns:a16="http://schemas.microsoft.com/office/drawing/2014/main" id="{7326D9EE-8FF2-4D10-9BC1-4807352EAEA6}"/>
              </a:ext>
            </a:extLst>
          </p:cNvPr>
          <p:cNvSpPr/>
          <p:nvPr/>
        </p:nvSpPr>
        <p:spPr>
          <a:xfrm rot="8338115">
            <a:off x="4104446" y="1309546"/>
            <a:ext cx="597958" cy="1030361"/>
          </a:xfrm>
          <a:prstGeom prst="downArrow">
            <a:avLst>
              <a:gd name="adj1" fmla="val 50000"/>
              <a:gd name="adj2" fmla="val 44965"/>
            </a:avLst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8750805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1919920-B95A-4886-8E36-30813D1D53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8866EB9-BCB8-4710-A4B4-F4C3683694DA}"/>
              </a:ext>
            </a:extLst>
          </p:cNvPr>
          <p:cNvSpPr/>
          <p:nvPr/>
        </p:nvSpPr>
        <p:spPr>
          <a:xfrm>
            <a:off x="-2" y="620148"/>
            <a:ext cx="12192000" cy="546652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D58887B-48FB-401E-9CD6-DB5F7D5046D7}"/>
              </a:ext>
            </a:extLst>
          </p:cNvPr>
          <p:cNvSpPr txBox="1"/>
          <p:nvPr/>
        </p:nvSpPr>
        <p:spPr>
          <a:xfrm>
            <a:off x="4781926" y="620148"/>
            <a:ext cx="2488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Fluxograma</a:t>
            </a: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93B1BAF-0B9B-4574-87CD-F74EBB97F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727" y="1266479"/>
            <a:ext cx="8520545" cy="46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306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816DB42F-B392-4954-AEF7-FF1304BFBD9F}"/>
              </a:ext>
            </a:extLst>
          </p:cNvPr>
          <p:cNvSpPr/>
          <p:nvPr/>
        </p:nvSpPr>
        <p:spPr>
          <a:xfrm>
            <a:off x="849296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098" name="Picture 2" descr="Soluções - Nectunt Systems | Sistemas de Gestão Empresarial">
            <a:extLst>
              <a:ext uri="{FF2B5EF4-FFF2-40B4-BE49-F238E27FC236}">
                <a16:creationId xmlns:a16="http://schemas.microsoft.com/office/drawing/2014/main" id="{9A10773F-C14E-498E-A395-5C62BA5F0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562" y="1533617"/>
            <a:ext cx="5054354" cy="3790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A0FFBEB-CE67-469B-9D23-B5ABA8BEDEED}"/>
              </a:ext>
            </a:extLst>
          </p:cNvPr>
          <p:cNvSpPr txBox="1"/>
          <p:nvPr/>
        </p:nvSpPr>
        <p:spPr>
          <a:xfrm>
            <a:off x="5492319" y="4029700"/>
            <a:ext cx="4873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QUEM SOMOS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1507548-AAB8-4EC5-8A12-AF6CBAFDE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02901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7C6857C-F48E-48FC-BF0F-FCFFB83EF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818"/>
            <a:ext cx="12192000" cy="68580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19D45F22-B41C-4F06-A5AB-4DD9E296EA14}"/>
              </a:ext>
            </a:extLst>
          </p:cNvPr>
          <p:cNvSpPr/>
          <p:nvPr/>
        </p:nvSpPr>
        <p:spPr>
          <a:xfrm>
            <a:off x="0" y="665922"/>
            <a:ext cx="12192000" cy="546652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4B9290-DE5E-4504-8CCC-B6F4C90B2891}"/>
              </a:ext>
            </a:extLst>
          </p:cNvPr>
          <p:cNvSpPr txBox="1"/>
          <p:nvPr/>
        </p:nvSpPr>
        <p:spPr>
          <a:xfrm>
            <a:off x="2664816" y="630991"/>
            <a:ext cx="7183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Ferramenta de Suporte: </a:t>
            </a:r>
            <a:r>
              <a:rPr lang="pt-BR" sz="3600" b="1" dirty="0" err="1">
                <a:solidFill>
                  <a:schemeClr val="bg1"/>
                </a:solidFill>
              </a:rPr>
              <a:t>Zendesk</a:t>
            </a: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DF315EC-7B22-43A1-95B6-AE996B223FC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89652" y="1242391"/>
            <a:ext cx="9134061" cy="475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520859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Uma imagem contendo Forma&#10;&#10;Descrição gerada automaticamente">
            <a:extLst>
              <a:ext uri="{FF2B5EF4-FFF2-40B4-BE49-F238E27FC236}">
                <a16:creationId xmlns:a16="http://schemas.microsoft.com/office/drawing/2014/main" id="{2F50ECCF-6ECE-4F2D-BEF5-CCF84C4267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004082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7D70588-B82F-47E4-8536-0BBF1F9353ED}"/>
              </a:ext>
            </a:extLst>
          </p:cNvPr>
          <p:cNvSpPr txBox="1"/>
          <p:nvPr/>
        </p:nvSpPr>
        <p:spPr>
          <a:xfrm>
            <a:off x="3101008" y="2987213"/>
            <a:ext cx="560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OBRIGADO!!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1904E6-BB33-4D81-BD05-7B5F41C60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7"/>
            <a:ext cx="12192000" cy="6855766"/>
          </a:xfrm>
          <a:prstGeom prst="rect">
            <a:avLst/>
          </a:prstGeom>
        </p:spPr>
      </p:pic>
      <p:pic>
        <p:nvPicPr>
          <p:cNvPr id="10" name="Picture 9" descr="A group of men posing for a photo&#10;&#10;Description automatically generated">
            <a:extLst>
              <a:ext uri="{FF2B5EF4-FFF2-40B4-BE49-F238E27FC236}">
                <a16:creationId xmlns:a16="http://schemas.microsoft.com/office/drawing/2014/main" id="{6535B7CC-DFC2-4E83-9D08-194A6A746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49" y="1332118"/>
            <a:ext cx="4818195" cy="33101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01A7DA-1F3B-4AAB-A743-3B246EA11975}"/>
              </a:ext>
            </a:extLst>
          </p:cNvPr>
          <p:cNvSpPr txBox="1"/>
          <p:nvPr/>
        </p:nvSpPr>
        <p:spPr>
          <a:xfrm>
            <a:off x="4690657" y="41086"/>
            <a:ext cx="619681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C</a:t>
            </a:r>
            <a:r>
              <a:rPr lang="pt-BR" sz="4400" b="1" dirty="0">
                <a:solidFill>
                  <a:schemeClr val="bg1"/>
                </a:solidFill>
              </a:rPr>
              <a:t>onclusão</a:t>
            </a:r>
          </a:p>
        </p:txBody>
      </p:sp>
    </p:spTree>
    <p:extLst>
      <p:ext uri="{BB962C8B-B14F-4D97-AF65-F5344CB8AC3E}">
        <p14:creationId xmlns:p14="http://schemas.microsoft.com/office/powerpoint/2010/main" val="178547665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DB1DBED6-338A-4918-9E87-F74B19E0A723}"/>
              </a:ext>
            </a:extLst>
          </p:cNvPr>
          <p:cNvSpPr/>
          <p:nvPr/>
        </p:nvSpPr>
        <p:spPr>
          <a:xfrm>
            <a:off x="716132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74" name="Picture 2" descr="ICTQ - O que fazer para garantir uma vaga na indústria farmacêutica">
            <a:extLst>
              <a:ext uri="{FF2B5EF4-FFF2-40B4-BE49-F238E27FC236}">
                <a16:creationId xmlns:a16="http://schemas.microsoft.com/office/drawing/2014/main" id="{3C95C874-44D2-485E-A63F-5229396B3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564" y="1530983"/>
            <a:ext cx="5644856" cy="375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46CAD01-7355-4FF5-A1ED-2FCBDEAC531A}"/>
              </a:ext>
            </a:extLst>
          </p:cNvPr>
          <p:cNvSpPr txBox="1"/>
          <p:nvPr/>
        </p:nvSpPr>
        <p:spPr>
          <a:xfrm>
            <a:off x="5756615" y="1569660"/>
            <a:ext cx="60704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CONTEXTUALIZAÇÃO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A13EBC8-782D-4A58-89C9-491B1ED5CE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m 3" descr="Uma imagem contendo pessoa, edifício, mulher, em pé&#10;&#10;Descrição gerada automaticamente">
            <a:extLst>
              <a:ext uri="{FF2B5EF4-FFF2-40B4-BE49-F238E27FC236}">
                <a16:creationId xmlns:a16="http://schemas.microsoft.com/office/drawing/2014/main" id="{4C42ADCC-D3B6-494F-A9D7-ABCDE524FF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420" y="4615350"/>
            <a:ext cx="3265624" cy="19517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m 4" descr="Caminhão azul parado na rua&#10;&#10;Descrição gerada automaticamente">
            <a:extLst>
              <a:ext uri="{FF2B5EF4-FFF2-40B4-BE49-F238E27FC236}">
                <a16:creationId xmlns:a16="http://schemas.microsoft.com/office/drawing/2014/main" id="{2945B063-16D0-418E-929C-031F4DBB1A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682" y="2557462"/>
            <a:ext cx="2619375" cy="1743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agem 5" descr="Uma imagem contendo no interior, pessoa, em pé, homem&#10;&#10;Descrição gerada automaticamente">
            <a:extLst>
              <a:ext uri="{FF2B5EF4-FFF2-40B4-BE49-F238E27FC236}">
                <a16:creationId xmlns:a16="http://schemas.microsoft.com/office/drawing/2014/main" id="{1BA9CCFD-329D-4C7D-8784-DE0E3938AB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02" y="4239293"/>
            <a:ext cx="3729943" cy="20980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0211906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407BB13E-7A71-44E9-8F11-EF4BD82EA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35093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02BA97B-E482-4D6B-BC0C-29136D201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686C15-9607-4482-9023-04B447B0EB32}"/>
              </a:ext>
            </a:extLst>
          </p:cNvPr>
          <p:cNvSpPr txBox="1"/>
          <p:nvPr/>
        </p:nvSpPr>
        <p:spPr>
          <a:xfrm>
            <a:off x="3137460" y="4876554"/>
            <a:ext cx="1595898" cy="76944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44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</p:spTree>
    <p:extLst>
      <p:ext uri="{BB962C8B-B14F-4D97-AF65-F5344CB8AC3E}">
        <p14:creationId xmlns:p14="http://schemas.microsoft.com/office/powerpoint/2010/main" val="219595684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1E669B42-B874-4854-A7E7-9AE26BB726BE}"/>
              </a:ext>
            </a:extLst>
          </p:cNvPr>
          <p:cNvSpPr txBox="1"/>
          <p:nvPr/>
        </p:nvSpPr>
        <p:spPr>
          <a:xfrm>
            <a:off x="2814441" y="111211"/>
            <a:ext cx="67608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DIAGRAMA DE SOLUÇÃO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46323AE-E4AC-450C-A159-EBEDFDF57642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56AF9C3-9A06-4365-B3E4-49728305A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09" y="880652"/>
            <a:ext cx="9617130" cy="586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9256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ixaDeTexto 14">
            <a:extLst>
              <a:ext uri="{FF2B5EF4-FFF2-40B4-BE49-F238E27FC236}">
                <a16:creationId xmlns:a16="http://schemas.microsoft.com/office/drawing/2014/main" id="{B7F920DB-E0D0-4576-BBFB-735F29AD7C99}"/>
              </a:ext>
            </a:extLst>
          </p:cNvPr>
          <p:cNvSpPr txBox="1"/>
          <p:nvPr/>
        </p:nvSpPr>
        <p:spPr>
          <a:xfrm>
            <a:off x="2443899" y="291229"/>
            <a:ext cx="6460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bg1"/>
                </a:solidFill>
                <a:latin typeface="+mj-lt"/>
              </a:rPr>
              <a:t>HLD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F2364CD-1E8B-41E1-BE35-9E69EF3A5655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531754-0954-492B-A64C-B8F989649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90" y="1060670"/>
            <a:ext cx="10034655" cy="535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0276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1E669B42-B874-4854-A7E7-9AE26BB726BE}"/>
              </a:ext>
            </a:extLst>
          </p:cNvPr>
          <p:cNvSpPr txBox="1"/>
          <p:nvPr/>
        </p:nvSpPr>
        <p:spPr>
          <a:xfrm>
            <a:off x="2814441" y="111211"/>
            <a:ext cx="67608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FORMAÇÃO DA EQUIPE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46323AE-E4AC-450C-A159-EBEDFDF57642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BE2240D-8924-424F-A860-6CBA90FE11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10" y="1378424"/>
            <a:ext cx="1646934" cy="1618132"/>
          </a:xfrm>
          <a:prstGeom prst="rect">
            <a:avLst/>
          </a:prstGeom>
        </p:spPr>
      </p:pic>
      <p:pic>
        <p:nvPicPr>
          <p:cNvPr id="6" name="Imagem 5" descr="Menino de camisa vermelha&#10;&#10;Descrição gerada automaticamente">
            <a:extLst>
              <a:ext uri="{FF2B5EF4-FFF2-40B4-BE49-F238E27FC236}">
                <a16:creationId xmlns:a16="http://schemas.microsoft.com/office/drawing/2014/main" id="{13A10B86-57AC-41F5-A672-3B457D8DF8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726" y="1378424"/>
            <a:ext cx="1646934" cy="1618132"/>
          </a:xfrm>
          <a:prstGeom prst="rect">
            <a:avLst/>
          </a:prstGeom>
        </p:spPr>
      </p:pic>
      <p:pic>
        <p:nvPicPr>
          <p:cNvPr id="8" name="Imagem 7" descr="Menino sentado no assento de um carro&#10;&#10;Descrição gerada automaticamente">
            <a:extLst>
              <a:ext uri="{FF2B5EF4-FFF2-40B4-BE49-F238E27FC236}">
                <a16:creationId xmlns:a16="http://schemas.microsoft.com/office/drawing/2014/main" id="{15F1B443-A5F6-404F-97AB-2D3211940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042" y="1378424"/>
            <a:ext cx="1646934" cy="1618132"/>
          </a:xfrm>
          <a:prstGeom prst="rect">
            <a:avLst/>
          </a:prstGeom>
        </p:spPr>
      </p:pic>
      <p:pic>
        <p:nvPicPr>
          <p:cNvPr id="11" name="Imagem 10" descr="Homem com camiseta preta&#10;&#10;Descrição gerada automaticamente">
            <a:extLst>
              <a:ext uri="{FF2B5EF4-FFF2-40B4-BE49-F238E27FC236}">
                <a16:creationId xmlns:a16="http://schemas.microsoft.com/office/drawing/2014/main" id="{A99060FA-818F-4838-8381-11DA875790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10" y="4110952"/>
            <a:ext cx="1646934" cy="1618132"/>
          </a:xfrm>
          <a:prstGeom prst="rect">
            <a:avLst/>
          </a:prstGeom>
        </p:spPr>
      </p:pic>
      <p:pic>
        <p:nvPicPr>
          <p:cNvPr id="14" name="Imagem 13" descr="Menino de cabelo curto e camisa azul&#10;&#10;Descrição gerada automaticamente">
            <a:extLst>
              <a:ext uri="{FF2B5EF4-FFF2-40B4-BE49-F238E27FC236}">
                <a16:creationId xmlns:a16="http://schemas.microsoft.com/office/drawing/2014/main" id="{EA1278F3-5FA9-4310-9672-8D54D780A0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155" y="4110952"/>
            <a:ext cx="1657690" cy="1618132"/>
          </a:xfrm>
          <a:prstGeom prst="rect">
            <a:avLst/>
          </a:prstGeom>
        </p:spPr>
      </p:pic>
      <p:pic>
        <p:nvPicPr>
          <p:cNvPr id="16" name="Imagem 15" descr="Pessoa posando para foto em frente a parede azul&#10;&#10;Descrição gerada automaticamente">
            <a:extLst>
              <a:ext uri="{FF2B5EF4-FFF2-40B4-BE49-F238E27FC236}">
                <a16:creationId xmlns:a16="http://schemas.microsoft.com/office/drawing/2014/main" id="{8D7C279C-5245-4E03-8A2D-88D15F95D9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042" y="4110953"/>
            <a:ext cx="1646934" cy="1618131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A07741F1-77AD-4640-896A-50A76F38EE1F}"/>
              </a:ext>
            </a:extLst>
          </p:cNvPr>
          <p:cNvSpPr txBox="1"/>
          <p:nvPr/>
        </p:nvSpPr>
        <p:spPr>
          <a:xfrm>
            <a:off x="1341410" y="3022558"/>
            <a:ext cx="237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Alessandro Raul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DAE9749-55B6-45EE-A845-01E6B2092858}"/>
              </a:ext>
            </a:extLst>
          </p:cNvPr>
          <p:cNvSpPr txBox="1"/>
          <p:nvPr/>
        </p:nvSpPr>
        <p:spPr>
          <a:xfrm>
            <a:off x="689981" y="3312696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Scrum Master/Desenvolvedor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ED22D8E-0C7F-4F3B-AE97-65D634FC48DB}"/>
              </a:ext>
            </a:extLst>
          </p:cNvPr>
          <p:cNvSpPr txBox="1"/>
          <p:nvPr/>
        </p:nvSpPr>
        <p:spPr>
          <a:xfrm>
            <a:off x="5191580" y="2999224"/>
            <a:ext cx="237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Caio </a:t>
            </a:r>
            <a:r>
              <a:rPr lang="pt-BR" dirty="0" err="1">
                <a:solidFill>
                  <a:schemeClr val="bg1"/>
                </a:solidFill>
              </a:rPr>
              <a:t>Elcio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3" name="CaixaDeTexto 18">
            <a:extLst>
              <a:ext uri="{FF2B5EF4-FFF2-40B4-BE49-F238E27FC236}">
                <a16:creationId xmlns:a16="http://schemas.microsoft.com/office/drawing/2014/main" id="{B8AF643E-8684-4635-993F-4AC78D1C7CF1}"/>
              </a:ext>
            </a:extLst>
          </p:cNvPr>
          <p:cNvSpPr txBox="1"/>
          <p:nvPr/>
        </p:nvSpPr>
        <p:spPr>
          <a:xfrm>
            <a:off x="4539731" y="3283501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Analista/Desenvolvedor</a:t>
            </a:r>
          </a:p>
        </p:txBody>
      </p:sp>
      <p:sp>
        <p:nvSpPr>
          <p:cNvPr id="18" name="CaixaDeTexto 18">
            <a:extLst>
              <a:ext uri="{FF2B5EF4-FFF2-40B4-BE49-F238E27FC236}">
                <a16:creationId xmlns:a16="http://schemas.microsoft.com/office/drawing/2014/main" id="{242ADADB-5D25-4C48-A2EE-DA509567FFE8}"/>
              </a:ext>
            </a:extLst>
          </p:cNvPr>
          <p:cNvSpPr txBox="1"/>
          <p:nvPr/>
        </p:nvSpPr>
        <p:spPr>
          <a:xfrm>
            <a:off x="4675588" y="5984159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DBA/Desenvolvedor</a:t>
            </a:r>
          </a:p>
        </p:txBody>
      </p:sp>
      <p:sp>
        <p:nvSpPr>
          <p:cNvPr id="21" name="CaixaDeTexto 18">
            <a:extLst>
              <a:ext uri="{FF2B5EF4-FFF2-40B4-BE49-F238E27FC236}">
                <a16:creationId xmlns:a16="http://schemas.microsoft.com/office/drawing/2014/main" id="{53AD448F-9872-4F28-8FF1-26B651C5EE84}"/>
              </a:ext>
            </a:extLst>
          </p:cNvPr>
          <p:cNvSpPr txBox="1"/>
          <p:nvPr/>
        </p:nvSpPr>
        <p:spPr>
          <a:xfrm>
            <a:off x="7864806" y="3285768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0" dirty="0">
                <a:solidFill>
                  <a:schemeClr val="bg1"/>
                </a:solidFill>
                <a:effectLst/>
                <a:cs typeface="Calibri Light" panose="020F0302020204030204" pitchFamily="34" charset="0"/>
              </a:rPr>
              <a:t>Product</a:t>
            </a:r>
            <a:r>
              <a:rPr lang="pt-BR" b="1" i="0" dirty="0">
                <a:solidFill>
                  <a:schemeClr val="bg1"/>
                </a:solidFill>
                <a:effectLst/>
                <a:cs typeface="Calibri Light" panose="020F0302020204030204" pitchFamily="34" charset="0"/>
              </a:rPr>
              <a:t> </a:t>
            </a:r>
            <a:r>
              <a:rPr lang="pt-BR" i="0" dirty="0">
                <a:solidFill>
                  <a:schemeClr val="bg1"/>
                </a:solidFill>
                <a:effectLst/>
                <a:cs typeface="Calibri Light" panose="020F0302020204030204" pitchFamily="34" charset="0"/>
              </a:rPr>
              <a:t>Owner</a:t>
            </a:r>
            <a:r>
              <a:rPr lang="pt-BR" dirty="0">
                <a:solidFill>
                  <a:schemeClr val="bg1"/>
                </a:solidFill>
              </a:rPr>
              <a:t>/Desenvolvedor</a:t>
            </a:r>
          </a:p>
        </p:txBody>
      </p:sp>
      <p:sp>
        <p:nvSpPr>
          <p:cNvPr id="22" name="CaixaDeTexto 18">
            <a:extLst>
              <a:ext uri="{FF2B5EF4-FFF2-40B4-BE49-F238E27FC236}">
                <a16:creationId xmlns:a16="http://schemas.microsoft.com/office/drawing/2014/main" id="{6269E9FB-957D-43AA-8B96-72F411C93287}"/>
              </a:ext>
            </a:extLst>
          </p:cNvPr>
          <p:cNvSpPr txBox="1"/>
          <p:nvPr/>
        </p:nvSpPr>
        <p:spPr>
          <a:xfrm>
            <a:off x="7962740" y="5984159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Fundador/Desenvolvedor</a:t>
            </a:r>
          </a:p>
        </p:txBody>
      </p:sp>
      <p:sp>
        <p:nvSpPr>
          <p:cNvPr id="23" name="CaixaDeTexto 18">
            <a:extLst>
              <a:ext uri="{FF2B5EF4-FFF2-40B4-BE49-F238E27FC236}">
                <a16:creationId xmlns:a16="http://schemas.microsoft.com/office/drawing/2014/main" id="{856E3584-36BE-4123-8903-E7D30D3269E0}"/>
              </a:ext>
            </a:extLst>
          </p:cNvPr>
          <p:cNvSpPr txBox="1"/>
          <p:nvPr/>
        </p:nvSpPr>
        <p:spPr>
          <a:xfrm>
            <a:off x="1024476" y="5973342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pt-BR" dirty="0">
                <a:solidFill>
                  <a:schemeClr val="bg1"/>
                </a:solidFill>
              </a:rPr>
              <a:t>nalista/Desenvolvedor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EEBC43-5683-4468-8E01-ACADDDF17450}"/>
              </a:ext>
            </a:extLst>
          </p:cNvPr>
          <p:cNvSpPr txBox="1"/>
          <p:nvPr/>
        </p:nvSpPr>
        <p:spPr>
          <a:xfrm>
            <a:off x="1490559" y="5702250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</a:t>
            </a:r>
            <a:r>
              <a:rPr lang="pt-BR" dirty="0">
                <a:solidFill>
                  <a:schemeClr val="bg1"/>
                </a:solidFill>
              </a:rPr>
              <a:t>uan Collyns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EF9267-5886-4488-A87D-7B60E7A53912}"/>
              </a:ext>
            </a:extLst>
          </p:cNvPr>
          <p:cNvSpPr txBox="1"/>
          <p:nvPr/>
        </p:nvSpPr>
        <p:spPr>
          <a:xfrm>
            <a:off x="5088067" y="5688415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</a:t>
            </a:r>
            <a:r>
              <a:rPr lang="pt-BR" dirty="0">
                <a:solidFill>
                  <a:schemeClr val="bg1"/>
                </a:solidFill>
              </a:rPr>
              <a:t>uiz Gustavo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B22A52-62C5-443D-BB07-9440CFEDCB0B}"/>
              </a:ext>
            </a:extLst>
          </p:cNvPr>
          <p:cNvSpPr txBox="1"/>
          <p:nvPr/>
        </p:nvSpPr>
        <p:spPr>
          <a:xfrm>
            <a:off x="8496042" y="295995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pt-BR" dirty="0">
                <a:solidFill>
                  <a:schemeClr val="bg1"/>
                </a:solidFill>
              </a:rPr>
              <a:t>arlos Mascena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743082-0968-4645-B516-EBF33F49E79A}"/>
              </a:ext>
            </a:extLst>
          </p:cNvPr>
          <p:cNvSpPr txBox="1"/>
          <p:nvPr/>
        </p:nvSpPr>
        <p:spPr>
          <a:xfrm>
            <a:off x="8496042" y="5702250"/>
            <a:ext cx="72940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inicius Novais</a:t>
            </a:r>
          </a:p>
        </p:txBody>
      </p:sp>
    </p:spTree>
    <p:extLst>
      <p:ext uri="{BB962C8B-B14F-4D97-AF65-F5344CB8AC3E}">
        <p14:creationId xmlns:p14="http://schemas.microsoft.com/office/powerpoint/2010/main" val="190589695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4" descr="Gestores de IT incapazes de identificar 45% do tráfego de rede - ARTVISION  Business Solutions">
            <a:extLst>
              <a:ext uri="{FF2B5EF4-FFF2-40B4-BE49-F238E27FC236}">
                <a16:creationId xmlns:a16="http://schemas.microsoft.com/office/drawing/2014/main" id="{F5BFF0B0-47CD-4184-9089-8C6BDE96E8B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3FAFC56-4DBD-472E-A42B-AF0A0C278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7099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64</Words>
  <Application>Microsoft Office PowerPoint</Application>
  <PresentationFormat>Widescreen</PresentationFormat>
  <Paragraphs>26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Aharoni</vt:lpstr>
      <vt:lpstr>Arial</vt:lpstr>
      <vt:lpstr>Calibri</vt:lpstr>
      <vt:lpstr>Calibri Light</vt:lpstr>
      <vt:lpstr>Oswald Regular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José Guilherme Santos Miglioranza</dc:creator>
  <cp:lastModifiedBy>José Guilherme Santos Miglioranza</cp:lastModifiedBy>
  <cp:revision>31</cp:revision>
  <dcterms:created xsi:type="dcterms:W3CDTF">2020-10-27T14:25:01Z</dcterms:created>
  <dcterms:modified xsi:type="dcterms:W3CDTF">2020-12-10T19:18:30Z</dcterms:modified>
</cp:coreProperties>
</file>

<file path=docProps/thumbnail.jpeg>
</file>